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8"/>
  </p:notesMasterIdLst>
  <p:handoutMasterIdLst>
    <p:handoutMasterId r:id="rId9"/>
  </p:handoutMasterIdLst>
  <p:sldIdLst>
    <p:sldId id="261" r:id="rId2"/>
    <p:sldId id="265" r:id="rId3"/>
    <p:sldId id="259" r:id="rId4"/>
    <p:sldId id="264" r:id="rId5"/>
    <p:sldId id="262" r:id="rId6"/>
    <p:sldId id="263" r:id="rId7"/>
  </p:sldIdLst>
  <p:sldSz cx="24387175" cy="13716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20" userDrawn="1">
          <p15:clr>
            <a:srgbClr val="A4A3A4"/>
          </p15:clr>
        </p15:guide>
        <p15:guide id="2" pos="768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F1E6"/>
    <a:srgbClr val="EDA966"/>
    <a:srgbClr val="EEA966"/>
    <a:srgbClr val="E17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974" autoAdjust="0"/>
    <p:restoredTop sz="94014" autoAdjust="0"/>
  </p:normalViewPr>
  <p:slideViewPr>
    <p:cSldViewPr snapToGrid="0" showGuides="1">
      <p:cViewPr varScale="1">
        <p:scale>
          <a:sx n="52" d="100"/>
          <a:sy n="52" d="100"/>
        </p:scale>
        <p:origin x="192" y="114"/>
      </p:cViewPr>
      <p:guideLst>
        <p:guide orient="horz" pos="4320"/>
        <p:guide pos="768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7" d="100"/>
          <a:sy n="57" d="100"/>
        </p:scale>
        <p:origin x="3240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>
            <a:extLst>
              <a:ext uri="{FF2B5EF4-FFF2-40B4-BE49-F238E27FC236}">
                <a16:creationId xmlns:a16="http://schemas.microsoft.com/office/drawing/2014/main" id="{8D5DF558-9530-6E40-82DE-F04C6FE88B7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1A2F89C2-501E-4F4C-9069-A5257001359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D6677F-F13A-CF49-8277-D26E9F34E368}" type="datetimeFigureOut">
              <a:rPr lang="nl-NL" smtClean="0"/>
              <a:t>24-5-2023</a:t>
            </a:fld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74258D68-680A-314B-AE26-791CAC08C1B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0E07F7F9-EF50-984A-BF5A-03DD99B5CF3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3E4D75-0DE1-F443-933B-AB348A351F36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591703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565E9C-BDE4-4976-8D1C-DA303E2F2E7F}" type="datetimeFigureOut">
              <a:rPr lang="en-GB" smtClean="0"/>
              <a:t>24/05/2023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319040-423E-42A6-8BB8-5EDE1F5CB82E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77640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sv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9.svg"/><Relationship Id="rId7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7.emf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7.emf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9.png"/><Relationship Id="rId4" Type="http://schemas.openxmlformats.org/officeDocument/2006/relationships/image" Target="../media/image9.sv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9.svg"/><Relationship Id="rId7" Type="http://schemas.openxmlformats.org/officeDocument/2006/relationships/image" Target="../media/image1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4.png"/><Relationship Id="rId5" Type="http://schemas.openxmlformats.org/officeDocument/2006/relationships/image" Target="../media/image12.png"/><Relationship Id="rId4" Type="http://schemas.openxmlformats.org/officeDocument/2006/relationships/image" Target="../media/image15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1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5.emf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5.emf"/><Relationship Id="rId4" Type="http://schemas.openxmlformats.org/officeDocument/2006/relationships/image" Target="../media/image9.sv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emf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emf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5.emf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5.emf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5.emf"/><Relationship Id="rId4" Type="http://schemas.openxmlformats.org/officeDocument/2006/relationships/image" Target="../media/image9.sv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5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6.png"/><Relationship Id="rId4" Type="http://schemas.openxmlformats.org/officeDocument/2006/relationships/image" Target="../media/image9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5.emf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5.emf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5.emf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5.emf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7" Type="http://schemas.openxmlformats.org/officeDocument/2006/relationships/image" Target="../media/image31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0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2.png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3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sv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3.emf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4.pn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7" Type="http://schemas.openxmlformats.org/officeDocument/2006/relationships/image" Target="../media/image31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0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9.svg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2.png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7" Type="http://schemas.openxmlformats.org/officeDocument/2006/relationships/image" Target="../media/image37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6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8.png"/><Relationship Id="rId5" Type="http://schemas.openxmlformats.org/officeDocument/2006/relationships/image" Target="../media/image37.svg"/><Relationship Id="rId4" Type="http://schemas.openxmlformats.org/officeDocument/2006/relationships/image" Target="../media/image36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svg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9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svg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9.emf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0.png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png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7.svg"/><Relationship Id="rId4" Type="http://schemas.openxmlformats.org/officeDocument/2006/relationships/image" Target="../media/image36.png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7" Type="http://schemas.openxmlformats.org/officeDocument/2006/relationships/image" Target="../media/image37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6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9.svg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8.png"/><Relationship Id="rId5" Type="http://schemas.openxmlformats.org/officeDocument/2006/relationships/image" Target="../media/image37.svg"/><Relationship Id="rId4" Type="http://schemas.openxmlformats.org/officeDocument/2006/relationships/image" Target="../media/image36.png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7.svg"/><Relationship Id="rId4" Type="http://schemas.openxmlformats.org/officeDocument/2006/relationships/image" Target="../media/image36.png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7.svg"/><Relationship Id="rId4" Type="http://schemas.openxmlformats.org/officeDocument/2006/relationships/image" Target="../media/image36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7.svg"/><Relationship Id="rId4" Type="http://schemas.openxmlformats.org/officeDocument/2006/relationships/image" Target="../media/image36.png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7.svg"/><Relationship Id="rId4" Type="http://schemas.openxmlformats.org/officeDocument/2006/relationships/image" Target="../media/image36.png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7" Type="http://schemas.openxmlformats.org/officeDocument/2006/relationships/image" Target="../media/image43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2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4.png"/><Relationship Id="rId5" Type="http://schemas.openxmlformats.org/officeDocument/2006/relationships/image" Target="../media/image43.svg"/><Relationship Id="rId4" Type="http://schemas.openxmlformats.org/officeDocument/2006/relationships/image" Target="../media/image42.png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5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svg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5.emf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6.png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png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3.svg"/><Relationship Id="rId4" Type="http://schemas.openxmlformats.org/officeDocument/2006/relationships/image" Target="../media/image42.png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7" Type="http://schemas.openxmlformats.org/officeDocument/2006/relationships/image" Target="../media/image43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2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4" Type="http://schemas.openxmlformats.org/officeDocument/2006/relationships/image" Target="../media/image9.svg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4.png"/><Relationship Id="rId5" Type="http://schemas.openxmlformats.org/officeDocument/2006/relationships/image" Target="../media/image43.svg"/><Relationship Id="rId4" Type="http://schemas.openxmlformats.org/officeDocument/2006/relationships/image" Target="../media/image42.png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3.svg"/><Relationship Id="rId4" Type="http://schemas.openxmlformats.org/officeDocument/2006/relationships/image" Target="../media/image42.png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3.svg"/><Relationship Id="rId4" Type="http://schemas.openxmlformats.org/officeDocument/2006/relationships/image" Target="../media/image42.png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3.svg"/><Relationship Id="rId4" Type="http://schemas.openxmlformats.org/officeDocument/2006/relationships/image" Target="../media/image42.png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3.svg"/><Relationship Id="rId4" Type="http://schemas.openxmlformats.org/officeDocument/2006/relationships/image" Target="../media/image42.png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7" Type="http://schemas.openxmlformats.org/officeDocument/2006/relationships/image" Target="../media/image49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8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9.svg"/><Relationship Id="rId5" Type="http://schemas.openxmlformats.org/officeDocument/2006/relationships/image" Target="../media/image48.png"/><Relationship Id="rId4" Type="http://schemas.openxmlformats.org/officeDocument/2006/relationships/image" Target="../media/image50.png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svg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1.emf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2.png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png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9.svg"/><Relationship Id="rId4" Type="http://schemas.openxmlformats.org/officeDocument/2006/relationships/image" Target="../media/image48.png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7" Type="http://schemas.openxmlformats.org/officeDocument/2006/relationships/image" Target="../media/image49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8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9.svg"/><Relationship Id="rId5" Type="http://schemas.openxmlformats.org/officeDocument/2006/relationships/image" Target="../media/image48.png"/><Relationship Id="rId4" Type="http://schemas.openxmlformats.org/officeDocument/2006/relationships/image" Target="../media/image9.svg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9.svg"/><Relationship Id="rId5" Type="http://schemas.openxmlformats.org/officeDocument/2006/relationships/image" Target="../media/image48.png"/><Relationship Id="rId4" Type="http://schemas.openxmlformats.org/officeDocument/2006/relationships/image" Target="../media/image50.png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9.svg"/><Relationship Id="rId4" Type="http://schemas.openxmlformats.org/officeDocument/2006/relationships/image" Target="../media/image48.png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9.svg"/><Relationship Id="rId4" Type="http://schemas.openxmlformats.org/officeDocument/2006/relationships/image" Target="../media/image48.png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9.svg"/><Relationship Id="rId4" Type="http://schemas.openxmlformats.org/officeDocument/2006/relationships/image" Target="../media/image48.png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9.svg"/><Relationship Id="rId4" Type="http://schemas.openxmlformats.org/officeDocument/2006/relationships/image" Target="../media/image48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1 Voorblad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Afbeelding 7">
            <a:extLst>
              <a:ext uri="{FF2B5EF4-FFF2-40B4-BE49-F238E27FC236}">
                <a16:creationId xmlns:a16="http://schemas.microsoft.com/office/drawing/2014/main" id="{6BE25A93-CD02-C441-97AC-2768F196345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980"/>
            <a:ext cx="12192000" cy="13706039"/>
          </a:xfrm>
          <a:prstGeom prst="rect">
            <a:avLst/>
          </a:prstGeom>
        </p:spPr>
      </p:pic>
      <p:sp>
        <p:nvSpPr>
          <p:cNvPr id="6" name="Rectangle 3">
            <a:extLst>
              <a:ext uri="{FF2B5EF4-FFF2-40B4-BE49-F238E27FC236}">
                <a16:creationId xmlns:a16="http://schemas.microsoft.com/office/drawing/2014/main" id="{804C8CB9-DE8D-1541-AB67-994B9F212A9C}"/>
              </a:ext>
            </a:extLst>
          </p:cNvPr>
          <p:cNvSpPr/>
          <p:nvPr userDrawn="1"/>
        </p:nvSpPr>
        <p:spPr>
          <a:xfrm>
            <a:off x="12193588" y="0"/>
            <a:ext cx="12193587" cy="1371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2821478" y="2542233"/>
            <a:ext cx="11147700" cy="8574946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82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title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NL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2821477" y="11471275"/>
            <a:ext cx="11147699" cy="1406127"/>
          </a:xfrm>
        </p:spPr>
        <p:txBody>
          <a:bodyPr anchor="b"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</a:defRPr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subtitle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NL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627F9E93-62A0-B44B-9434-670A4EAA80A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718235" y="-2"/>
            <a:ext cx="6057003" cy="2542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9643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10 Algemeen Tussenblad Lichtgroen met tekst">
    <p:bg>
      <p:bgPr>
        <a:solidFill>
          <a:srgbClr val="D7E7C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55837" y="3439355"/>
            <a:ext cx="19917447" cy="3995114"/>
          </a:xfrm>
        </p:spPr>
        <p:txBody>
          <a:bodyPr anchor="b">
            <a:normAutofit/>
          </a:bodyPr>
          <a:lstStyle>
            <a:lvl1pPr algn="ctr">
              <a:lnSpc>
                <a:spcPct val="100000"/>
              </a:lnSpc>
              <a:defRPr sz="8400">
                <a:solidFill>
                  <a:schemeClr val="tx1"/>
                </a:solidFill>
              </a:defRPr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title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NL" dirty="0"/>
          </a:p>
        </p:txBody>
      </p:sp>
      <p:pic>
        <p:nvPicPr>
          <p:cNvPr id="4" name="Logo">
            <a:extLst>
              <a:ext uri="{FF2B5EF4-FFF2-40B4-BE49-F238E27FC236}">
                <a16:creationId xmlns:a16="http://schemas.microsoft.com/office/drawing/2014/main" id="{93B22A8E-625A-4CDE-93A6-D2D7A82C938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sp>
        <p:nvSpPr>
          <p:cNvPr id="5" name="Rectangle 7">
            <a:extLst>
              <a:ext uri="{FF2B5EF4-FFF2-40B4-BE49-F238E27FC236}">
                <a16:creationId xmlns:a16="http://schemas.microsoft.com/office/drawing/2014/main" id="{8A547C9E-C318-D84A-ABA6-BAEDF185A8A9}"/>
              </a:ext>
            </a:extLst>
          </p:cNvPr>
          <p:cNvSpPr/>
          <p:nvPr userDrawn="1"/>
        </p:nvSpPr>
        <p:spPr>
          <a:xfrm>
            <a:off x="11718387" y="11264400"/>
            <a:ext cx="950400" cy="245160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6" name="Ovaal 5">
            <a:extLst>
              <a:ext uri="{FF2B5EF4-FFF2-40B4-BE49-F238E27FC236}">
                <a16:creationId xmlns:a16="http://schemas.microsoft.com/office/drawing/2014/main" id="{F990B385-969F-2B45-94DD-74D54BD41677}"/>
              </a:ext>
            </a:extLst>
          </p:cNvPr>
          <p:cNvSpPr/>
          <p:nvPr userDrawn="1"/>
        </p:nvSpPr>
        <p:spPr>
          <a:xfrm>
            <a:off x="11718387" y="10803599"/>
            <a:ext cx="950400" cy="950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974427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11 Algemeen Beeld links - Tekst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‹nr.›</a:t>
            </a:fld>
            <a:endParaRPr lang="nl-NL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A636F92F-B88A-4976-9DCD-56BF05853CF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3588" cy="13716000"/>
          </a:xfrm>
          <a:custGeom>
            <a:avLst/>
            <a:gdLst>
              <a:gd name="connsiteX0" fmla="*/ 0 w 12193588"/>
              <a:gd name="connsiteY0" fmla="*/ 0 h 13716000"/>
              <a:gd name="connsiteX1" fmla="*/ 11711187 w 12193588"/>
              <a:gd name="connsiteY1" fmla="*/ 0 h 13716000"/>
              <a:gd name="connsiteX2" fmla="*/ 11711187 w 12193588"/>
              <a:gd name="connsiteY2" fmla="*/ 1923292 h 13716000"/>
              <a:gd name="connsiteX3" fmla="*/ 12193588 w 12193588"/>
              <a:gd name="connsiteY3" fmla="*/ 1923292 h 13716000"/>
              <a:gd name="connsiteX4" fmla="*/ 12193588 w 12193588"/>
              <a:gd name="connsiteY4" fmla="*/ 13716000 h 13716000"/>
              <a:gd name="connsiteX5" fmla="*/ 0 w 12193588"/>
              <a:gd name="connsiteY5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3588" h="13716000">
                <a:moveTo>
                  <a:pt x="0" y="0"/>
                </a:moveTo>
                <a:lnTo>
                  <a:pt x="11711187" y="0"/>
                </a:lnTo>
                <a:lnTo>
                  <a:pt x="11711187" y="1923292"/>
                </a:lnTo>
                <a:lnTo>
                  <a:pt x="12193588" y="1923292"/>
                </a:lnTo>
                <a:lnTo>
                  <a:pt x="12193588" y="13716000"/>
                </a:lnTo>
                <a:lnTo>
                  <a:pt x="0" y="13716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GB"/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163B7D6E-8CAC-4E8F-8228-1980ED8F9DD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cxnSp>
        <p:nvCxnSpPr>
          <p:cNvPr id="11" name="Straight Connector 11">
            <a:extLst>
              <a:ext uri="{FF2B5EF4-FFF2-40B4-BE49-F238E27FC236}">
                <a16:creationId xmlns:a16="http://schemas.microsoft.com/office/drawing/2014/main" id="{145D4932-4C1C-344A-AAFC-C7FC6F5F0224}"/>
              </a:ext>
            </a:extLst>
          </p:cNvPr>
          <p:cNvCxnSpPr>
            <a:cxnSpLocks/>
          </p:cNvCxnSpPr>
          <p:nvPr userDrawn="1"/>
        </p:nvCxnSpPr>
        <p:spPr>
          <a:xfrm>
            <a:off x="12923112" y="3295650"/>
            <a:ext cx="1011530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9ED20225-93F0-0E42-80ED-7BBBF0D458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933600" y="1725613"/>
            <a:ext cx="10104820" cy="12924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48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4pPr>
            <a:lvl5pPr marL="36000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922009D3-1EBC-B24F-91B2-CBF19B6854C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933600" y="3726000"/>
            <a:ext cx="10115308" cy="8702675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</p:spTree>
    <p:extLst>
      <p:ext uri="{BB962C8B-B14F-4D97-AF65-F5344CB8AC3E}">
        <p14:creationId xmlns:p14="http://schemas.microsoft.com/office/powerpoint/2010/main" val="20487794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12 Algemeen Voorbeeld foto – Tekst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Afbeelding 3">
            <a:extLst>
              <a:ext uri="{FF2B5EF4-FFF2-40B4-BE49-F238E27FC236}">
                <a16:creationId xmlns:a16="http://schemas.microsoft.com/office/drawing/2014/main" id="{4A1852F2-A022-F64B-B142-C625F02FDD8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" r="36"/>
          <a:stretch/>
        </p:blipFill>
        <p:spPr>
          <a:xfrm>
            <a:off x="0" y="-1"/>
            <a:ext cx="12192000" cy="13715995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‹nr.›</a:t>
            </a:fld>
            <a:endParaRPr lang="nl-NL" dirty="0"/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163B7D6E-8CAC-4E8F-8228-1980ED8F9DD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cxnSp>
        <p:nvCxnSpPr>
          <p:cNvPr id="11" name="Straight Connector 11">
            <a:extLst>
              <a:ext uri="{FF2B5EF4-FFF2-40B4-BE49-F238E27FC236}">
                <a16:creationId xmlns:a16="http://schemas.microsoft.com/office/drawing/2014/main" id="{145D4932-4C1C-344A-AAFC-C7FC6F5F0224}"/>
              </a:ext>
            </a:extLst>
          </p:cNvPr>
          <p:cNvCxnSpPr>
            <a:cxnSpLocks/>
          </p:cNvCxnSpPr>
          <p:nvPr userDrawn="1"/>
        </p:nvCxnSpPr>
        <p:spPr>
          <a:xfrm>
            <a:off x="12923112" y="3295650"/>
            <a:ext cx="1011530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9ED20225-93F0-0E42-80ED-7BBBF0D458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933600" y="1725613"/>
            <a:ext cx="10104820" cy="12924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48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4pPr>
            <a:lvl5pPr marL="36000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922009D3-1EBC-B24F-91B2-CBF19B6854C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933600" y="3726000"/>
            <a:ext cx="10115308" cy="8702675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</p:spTree>
    <p:extLst>
      <p:ext uri="{BB962C8B-B14F-4D97-AF65-F5344CB8AC3E}">
        <p14:creationId xmlns:p14="http://schemas.microsoft.com/office/powerpoint/2010/main" val="21719422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13 Algemeen Voorbeeld illustratie – Tekst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‹nr.›</a:t>
            </a:fld>
            <a:endParaRPr lang="nl-NL" dirty="0"/>
          </a:p>
        </p:txBody>
      </p:sp>
      <p:cxnSp>
        <p:nvCxnSpPr>
          <p:cNvPr id="11" name="Straight Connector 11">
            <a:extLst>
              <a:ext uri="{FF2B5EF4-FFF2-40B4-BE49-F238E27FC236}">
                <a16:creationId xmlns:a16="http://schemas.microsoft.com/office/drawing/2014/main" id="{145D4932-4C1C-344A-AAFC-C7FC6F5F0224}"/>
              </a:ext>
            </a:extLst>
          </p:cNvPr>
          <p:cNvCxnSpPr>
            <a:cxnSpLocks/>
          </p:cNvCxnSpPr>
          <p:nvPr userDrawn="1"/>
        </p:nvCxnSpPr>
        <p:spPr>
          <a:xfrm>
            <a:off x="12923112" y="3295650"/>
            <a:ext cx="1011530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9ED20225-93F0-0E42-80ED-7BBBF0D458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933600" y="1725613"/>
            <a:ext cx="10104820" cy="12924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48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4pPr>
            <a:lvl5pPr marL="36000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922009D3-1EBC-B24F-91B2-CBF19B6854C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933600" y="3726000"/>
            <a:ext cx="10115308" cy="8702675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9453094-6C0B-2140-97D9-4001BC1131BF}"/>
              </a:ext>
            </a:extLst>
          </p:cNvPr>
          <p:cNvSpPr/>
          <p:nvPr userDrawn="1"/>
        </p:nvSpPr>
        <p:spPr>
          <a:xfrm>
            <a:off x="0" y="0"/>
            <a:ext cx="12193587" cy="13716000"/>
          </a:xfrm>
          <a:prstGeom prst="rect">
            <a:avLst/>
          </a:prstGeom>
          <a:solidFill>
            <a:srgbClr val="D7E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12" name="Logo">
            <a:extLst>
              <a:ext uri="{FF2B5EF4-FFF2-40B4-BE49-F238E27FC236}">
                <a16:creationId xmlns:a16="http://schemas.microsoft.com/office/drawing/2014/main" id="{BE5B5D6C-990E-A342-8BA0-FAFD15634B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93300ADE-20FA-0B4B-B767-733B6AE907E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1202" y="2371813"/>
            <a:ext cx="8131181" cy="8383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6570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14 Algemeen Twee kolommen m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48756" y="1725278"/>
            <a:ext cx="10005046" cy="1293785"/>
          </a:xfrm>
        </p:spPr>
        <p:txBody>
          <a:bodyPr/>
          <a:lstStyle>
            <a:lvl1pPr>
              <a:defRPr sz="4800"/>
            </a:lvl1pPr>
          </a:lstStyle>
          <a:p>
            <a:r>
              <a:rPr lang="nl-NL" dirty="0"/>
              <a:t>Kolom titel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‹nr.›</a:t>
            </a:fld>
            <a:endParaRPr lang="nl-NL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37FD8D1-3DEF-4FCB-9CF8-50D4C190EF69}"/>
              </a:ext>
            </a:extLst>
          </p:cNvPr>
          <p:cNvCxnSpPr>
            <a:cxnSpLocks/>
          </p:cNvCxnSpPr>
          <p:nvPr userDrawn="1"/>
        </p:nvCxnSpPr>
        <p:spPr>
          <a:xfrm>
            <a:off x="1348756" y="3295650"/>
            <a:ext cx="10070701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F4EE1DA-9BE6-4C54-9886-AC193D9CE62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38267" y="3726000"/>
            <a:ext cx="10115308" cy="8702675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  <p:pic>
        <p:nvPicPr>
          <p:cNvPr id="13" name="Logo">
            <a:extLst>
              <a:ext uri="{FF2B5EF4-FFF2-40B4-BE49-F238E27FC236}">
                <a16:creationId xmlns:a16="http://schemas.microsoft.com/office/drawing/2014/main" id="{A93AF3DA-9BC0-6B4B-9CBD-99BCF696C1F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cxnSp>
        <p:nvCxnSpPr>
          <p:cNvPr id="15" name="Straight Connector 11">
            <a:extLst>
              <a:ext uri="{FF2B5EF4-FFF2-40B4-BE49-F238E27FC236}">
                <a16:creationId xmlns:a16="http://schemas.microsoft.com/office/drawing/2014/main" id="{A954BB3E-ADCE-A741-83C0-46CE52CC50B8}"/>
              </a:ext>
            </a:extLst>
          </p:cNvPr>
          <p:cNvCxnSpPr>
            <a:cxnSpLocks/>
          </p:cNvCxnSpPr>
          <p:nvPr userDrawn="1"/>
        </p:nvCxnSpPr>
        <p:spPr>
          <a:xfrm>
            <a:off x="12923112" y="3295650"/>
            <a:ext cx="1011530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55957BE6-15DD-E74F-94EE-159CD092F6A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933600" y="1725613"/>
            <a:ext cx="10104820" cy="12924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48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4pPr>
            <a:lvl5pPr marL="36000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79E233DF-287A-024B-A85C-C41538AA285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933600" y="3726000"/>
            <a:ext cx="10115308" cy="8702675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</p:spTree>
    <p:extLst>
      <p:ext uri="{BB962C8B-B14F-4D97-AF65-F5344CB8AC3E}">
        <p14:creationId xmlns:p14="http://schemas.microsoft.com/office/powerpoint/2010/main" val="42359638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15 Algemeen Tekst over 2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48756" y="1725278"/>
            <a:ext cx="21710640" cy="1293785"/>
          </a:xfrm>
        </p:spPr>
        <p:txBody>
          <a:bodyPr/>
          <a:lstStyle>
            <a:lvl1pPr>
              <a:defRPr sz="4800"/>
            </a:lvl1pPr>
          </a:lstStyle>
          <a:p>
            <a:r>
              <a:rPr lang="nl-NL" dirty="0"/>
              <a:t>Kolom titel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‹nr.›</a:t>
            </a:fld>
            <a:endParaRPr lang="nl-NL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37FD8D1-3DEF-4FCB-9CF8-50D4C190EF69}"/>
              </a:ext>
            </a:extLst>
          </p:cNvPr>
          <p:cNvCxnSpPr>
            <a:cxnSpLocks/>
          </p:cNvCxnSpPr>
          <p:nvPr userDrawn="1"/>
        </p:nvCxnSpPr>
        <p:spPr>
          <a:xfrm>
            <a:off x="1348756" y="3295650"/>
            <a:ext cx="21689664" cy="0"/>
          </a:xfrm>
          <a:prstGeom prst="line">
            <a:avLst/>
          </a:prstGeom>
          <a:ln w="38100">
            <a:solidFill>
              <a:srgbClr val="39870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F4EE1DA-9BE6-4C54-9886-AC193D9CE62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38266" y="3726000"/>
            <a:ext cx="21710641" cy="8702675"/>
          </a:xfrm>
        </p:spPr>
        <p:txBody>
          <a:bodyPr numCol="2" spcCol="1080000"/>
          <a:lstStyle/>
          <a:p>
            <a:pPr lvl="0"/>
            <a:r>
              <a:rPr lang="nl-NL"/>
              <a:t>Click to edit Master text styles</a:t>
            </a:r>
          </a:p>
          <a:p>
            <a:pPr lvl="1"/>
            <a:r>
              <a:rPr lang="nl-NL"/>
              <a:t>Second level</a:t>
            </a:r>
          </a:p>
          <a:p>
            <a:pPr lvl="2"/>
            <a:r>
              <a:rPr lang="nl-NL"/>
              <a:t>Third level</a:t>
            </a:r>
          </a:p>
          <a:p>
            <a:pPr lvl="3"/>
            <a:r>
              <a:rPr lang="nl-NL"/>
              <a:t>Fourth level</a:t>
            </a:r>
          </a:p>
          <a:p>
            <a:pPr lvl="4"/>
            <a:r>
              <a:rPr lang="nl-NL"/>
              <a:t>Fifth level</a:t>
            </a:r>
            <a:endParaRPr lang="nl-NL" dirty="0"/>
          </a:p>
        </p:txBody>
      </p:sp>
      <p:pic>
        <p:nvPicPr>
          <p:cNvPr id="13" name="Logo">
            <a:extLst>
              <a:ext uri="{FF2B5EF4-FFF2-40B4-BE49-F238E27FC236}">
                <a16:creationId xmlns:a16="http://schemas.microsoft.com/office/drawing/2014/main" id="{A93AF3DA-9BC0-6B4B-9CBD-99BCF696C1F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3637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16 Algemeen Tabel of Grafi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8755" y="1725278"/>
            <a:ext cx="21689664" cy="1293785"/>
          </a:xfrm>
        </p:spPr>
        <p:txBody>
          <a:bodyPr/>
          <a:lstStyle>
            <a:lvl1pPr>
              <a:defRPr sz="4800"/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title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‹nr.›</a:t>
            </a:fld>
            <a:endParaRPr lang="nl-NL" dirty="0"/>
          </a:p>
        </p:txBody>
      </p:sp>
      <p:pic>
        <p:nvPicPr>
          <p:cNvPr id="13" name="Logo">
            <a:extLst>
              <a:ext uri="{FF2B5EF4-FFF2-40B4-BE49-F238E27FC236}">
                <a16:creationId xmlns:a16="http://schemas.microsoft.com/office/drawing/2014/main" id="{79F293BA-1623-4A76-8D5B-FD12AA92B2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1EF27C3-F59F-43D6-AAAF-8DA7D3A4CA7E}"/>
              </a:ext>
            </a:extLst>
          </p:cNvPr>
          <p:cNvCxnSpPr>
            <a:cxnSpLocks/>
          </p:cNvCxnSpPr>
          <p:nvPr userDrawn="1"/>
        </p:nvCxnSpPr>
        <p:spPr>
          <a:xfrm>
            <a:off x="1348756" y="3295650"/>
            <a:ext cx="21689664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jdelijke aanduiding voor tabel 4">
            <a:extLst>
              <a:ext uri="{FF2B5EF4-FFF2-40B4-BE49-F238E27FC236}">
                <a16:creationId xmlns:a16="http://schemas.microsoft.com/office/drawing/2014/main" id="{7BF9B7D8-7E90-244C-8B2F-C2B69B36DEDF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1348756" y="3714749"/>
            <a:ext cx="21689664" cy="8640425"/>
          </a:xfrm>
        </p:spPr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1149999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17 Algemeen Bee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Logo">
            <a:extLst>
              <a:ext uri="{FF2B5EF4-FFF2-40B4-BE49-F238E27FC236}">
                <a16:creationId xmlns:a16="http://schemas.microsoft.com/office/drawing/2014/main" id="{E97658EF-1099-4CB2-8E8E-A889FB17CD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sp>
        <p:nvSpPr>
          <p:cNvPr id="4" name="Tijdelijke aanduiding voor afbeelding 3">
            <a:extLst>
              <a:ext uri="{FF2B5EF4-FFF2-40B4-BE49-F238E27FC236}">
                <a16:creationId xmlns:a16="http://schemas.microsoft.com/office/drawing/2014/main" id="{A14DAA77-4ECB-1E45-9F58-1266A1D41F7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927123"/>
            <a:ext cx="24387175" cy="11788877"/>
          </a:xfrm>
        </p:spPr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0102552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1 Missie Logius">
    <p:bg>
      <p:bgPr>
        <a:solidFill>
          <a:srgbClr val="39870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6C61F54-1A50-4BA3-B44E-30A710F124F9}"/>
              </a:ext>
            </a:extLst>
          </p:cNvPr>
          <p:cNvSpPr/>
          <p:nvPr userDrawn="1"/>
        </p:nvSpPr>
        <p:spPr>
          <a:xfrm>
            <a:off x="11815587" y="4671236"/>
            <a:ext cx="756000" cy="9044763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12" name="Logo">
            <a:extLst>
              <a:ext uri="{FF2B5EF4-FFF2-40B4-BE49-F238E27FC236}">
                <a16:creationId xmlns:a16="http://schemas.microsoft.com/office/drawing/2014/main" id="{1CE93877-59B8-4EC7-9255-6B4F1FA332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sp>
        <p:nvSpPr>
          <p:cNvPr id="17" name="Tekstvak 4">
            <a:extLst>
              <a:ext uri="{FF2B5EF4-FFF2-40B4-BE49-F238E27FC236}">
                <a16:creationId xmlns:a16="http://schemas.microsoft.com/office/drawing/2014/main" id="{F1D0750D-6ACF-324C-BA7D-FD4A25CEF284}"/>
              </a:ext>
            </a:extLst>
          </p:cNvPr>
          <p:cNvSpPr txBox="1"/>
          <p:nvPr userDrawn="1"/>
        </p:nvSpPr>
        <p:spPr>
          <a:xfrm>
            <a:off x="4904165" y="4322563"/>
            <a:ext cx="6323601" cy="622349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/>
                </a:solidFill>
              </a:rPr>
              <a:t>Toegang</a:t>
            </a:r>
          </a:p>
          <a:p>
            <a:pPr algn="r">
              <a:lnSpc>
                <a:spcPct val="92000"/>
              </a:lnSpc>
            </a:pPr>
            <a:endParaRPr lang="nl-NL" sz="4100" dirty="0">
              <a:solidFill>
                <a:schemeClr val="bg1"/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/>
                </a:solidFill>
              </a:rPr>
              <a:t>Interactie</a:t>
            </a:r>
          </a:p>
          <a:p>
            <a:pPr algn="r">
              <a:lnSpc>
                <a:spcPct val="92000"/>
              </a:lnSpc>
            </a:pPr>
            <a:endParaRPr lang="nl-NL" sz="4100" dirty="0">
              <a:solidFill>
                <a:schemeClr val="bg1"/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/>
                </a:solidFill>
              </a:rPr>
              <a:t>Gegevensuitwisseling</a:t>
            </a:r>
          </a:p>
          <a:p>
            <a:pPr algn="r">
              <a:lnSpc>
                <a:spcPct val="92000"/>
              </a:lnSpc>
            </a:pPr>
            <a:endParaRPr lang="nl-NL" sz="4100" dirty="0">
              <a:solidFill>
                <a:schemeClr val="bg1"/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/>
                </a:solidFill>
              </a:rPr>
              <a:t>Infrastructuur</a:t>
            </a:r>
          </a:p>
          <a:p>
            <a:pPr algn="r">
              <a:lnSpc>
                <a:spcPct val="92000"/>
              </a:lnSpc>
            </a:pPr>
            <a:endParaRPr lang="nl-NL" sz="4100" dirty="0">
              <a:solidFill>
                <a:schemeClr val="bg1"/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/>
                </a:solidFill>
              </a:rPr>
              <a:t>Regie op stelsels</a:t>
            </a:r>
            <a:br>
              <a:rPr lang="nl-NL" sz="4100" dirty="0">
                <a:solidFill>
                  <a:schemeClr val="bg1"/>
                </a:solidFill>
              </a:rPr>
            </a:br>
            <a:r>
              <a:rPr lang="nl-NL" sz="4100" dirty="0">
                <a:solidFill>
                  <a:schemeClr val="bg1"/>
                </a:solidFill>
              </a:rPr>
              <a:t>en standaarden</a:t>
            </a:r>
          </a:p>
        </p:txBody>
      </p:sp>
      <p:sp>
        <p:nvSpPr>
          <p:cNvPr id="19" name="Oval 24">
            <a:extLst>
              <a:ext uri="{FF2B5EF4-FFF2-40B4-BE49-F238E27FC236}">
                <a16:creationId xmlns:a16="http://schemas.microsoft.com/office/drawing/2014/main" id="{CB46B796-5CEB-D04D-B131-5C21E5B2CF96}"/>
              </a:ext>
            </a:extLst>
          </p:cNvPr>
          <p:cNvSpPr/>
          <p:nvPr userDrawn="1"/>
        </p:nvSpPr>
        <p:spPr>
          <a:xfrm>
            <a:off x="11812587" y="4292600"/>
            <a:ext cx="762001" cy="762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20" name="Oval 25">
            <a:extLst>
              <a:ext uri="{FF2B5EF4-FFF2-40B4-BE49-F238E27FC236}">
                <a16:creationId xmlns:a16="http://schemas.microsoft.com/office/drawing/2014/main" id="{1B72E4A9-EE16-8342-ABCB-92A23FF10020}"/>
              </a:ext>
            </a:extLst>
          </p:cNvPr>
          <p:cNvSpPr/>
          <p:nvPr userDrawn="1"/>
        </p:nvSpPr>
        <p:spPr>
          <a:xfrm>
            <a:off x="11812587" y="5444920"/>
            <a:ext cx="762001" cy="762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21" name="Oval 26">
            <a:extLst>
              <a:ext uri="{FF2B5EF4-FFF2-40B4-BE49-F238E27FC236}">
                <a16:creationId xmlns:a16="http://schemas.microsoft.com/office/drawing/2014/main" id="{D77A44B9-CD33-4C48-B653-5BEFFFB88B65}"/>
              </a:ext>
            </a:extLst>
          </p:cNvPr>
          <p:cNvSpPr/>
          <p:nvPr userDrawn="1"/>
        </p:nvSpPr>
        <p:spPr>
          <a:xfrm>
            <a:off x="11812586" y="6597168"/>
            <a:ext cx="762001" cy="762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22" name="Oval 27">
            <a:extLst>
              <a:ext uri="{FF2B5EF4-FFF2-40B4-BE49-F238E27FC236}">
                <a16:creationId xmlns:a16="http://schemas.microsoft.com/office/drawing/2014/main" id="{7595F974-743F-E542-A571-D42FD8B408A4}"/>
              </a:ext>
            </a:extLst>
          </p:cNvPr>
          <p:cNvSpPr/>
          <p:nvPr userDrawn="1"/>
        </p:nvSpPr>
        <p:spPr>
          <a:xfrm>
            <a:off x="11811772" y="7749488"/>
            <a:ext cx="762001" cy="762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23" name="Oval 28">
            <a:extLst>
              <a:ext uri="{FF2B5EF4-FFF2-40B4-BE49-F238E27FC236}">
                <a16:creationId xmlns:a16="http://schemas.microsoft.com/office/drawing/2014/main" id="{7962FD1F-4EFB-3946-9F47-4284E7126C4E}"/>
              </a:ext>
            </a:extLst>
          </p:cNvPr>
          <p:cNvSpPr/>
          <p:nvPr userDrawn="1"/>
        </p:nvSpPr>
        <p:spPr>
          <a:xfrm>
            <a:off x="11812586" y="8901736"/>
            <a:ext cx="762001" cy="762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3CC1A137-8D86-F840-891B-FB29AEFBBF4D}"/>
              </a:ext>
            </a:extLst>
          </p:cNvPr>
          <p:cNvSpPr txBox="1"/>
          <p:nvPr userDrawn="1"/>
        </p:nvSpPr>
        <p:spPr>
          <a:xfrm>
            <a:off x="13586009" y="4294460"/>
            <a:ext cx="8194999" cy="738835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nl-NL" sz="4100" b="1" dirty="0">
                <a:solidFill>
                  <a:schemeClr val="bg1"/>
                </a:solidFill>
              </a:rPr>
              <a:t>De Missie van Logius</a:t>
            </a:r>
          </a:p>
          <a:p>
            <a:pPr algn="l"/>
            <a:endParaRPr lang="nl-NL" sz="3200" dirty="0">
              <a:solidFill>
                <a:schemeClr val="bg1"/>
              </a:solidFill>
            </a:endParaRPr>
          </a:p>
          <a:p>
            <a:pPr algn="l"/>
            <a:r>
              <a:rPr lang="nl-NL" sz="2400" dirty="0">
                <a:solidFill>
                  <a:schemeClr val="bg1"/>
                </a:solidFill>
              </a:rPr>
              <a:t>Logius gelooft in een overheid die altijd, overal</a:t>
            </a:r>
          </a:p>
          <a:p>
            <a:pPr algn="l"/>
            <a:r>
              <a:rPr lang="nl-NL" sz="2400" dirty="0">
                <a:solidFill>
                  <a:schemeClr val="bg1"/>
                </a:solidFill>
              </a:rPr>
              <a:t>en voor iedereen beschikbaar en toegankelijk is.</a:t>
            </a:r>
          </a:p>
          <a:p>
            <a:pPr algn="l"/>
            <a:endParaRPr lang="nl-NL" sz="2400" dirty="0">
              <a:solidFill>
                <a:schemeClr val="bg1"/>
              </a:solidFill>
            </a:endParaRPr>
          </a:p>
          <a:p>
            <a:pPr algn="l"/>
            <a:r>
              <a:rPr lang="nl-NL" sz="2400" dirty="0">
                <a:solidFill>
                  <a:schemeClr val="bg1"/>
                </a:solidFill>
              </a:rPr>
              <a:t>Daarom bieden we publieke organisaties producten en diensten waarmee we er samen voor zorgen dat burgers en bedrijven digitaal zaken kunnen regelen met de overheid.</a:t>
            </a:r>
          </a:p>
          <a:p>
            <a:pPr algn="l"/>
            <a:endParaRPr lang="nl-NL" sz="2400" dirty="0">
              <a:solidFill>
                <a:schemeClr val="bg1"/>
              </a:solidFill>
            </a:endParaRPr>
          </a:p>
          <a:p>
            <a:pPr algn="l"/>
            <a:r>
              <a:rPr lang="nl-NL" sz="2400" dirty="0">
                <a:solidFill>
                  <a:schemeClr val="bg1"/>
                </a:solidFill>
              </a:rPr>
              <a:t>Dat doen we vakkundig, betrouwbaar en</a:t>
            </a:r>
          </a:p>
          <a:p>
            <a:pPr algn="l"/>
            <a:r>
              <a:rPr lang="nl-NL" sz="2400" dirty="0">
                <a:solidFill>
                  <a:schemeClr val="bg1"/>
                </a:solidFill>
              </a:rPr>
              <a:t>in eenvoud. </a:t>
            </a:r>
          </a:p>
        </p:txBody>
      </p:sp>
    </p:spTree>
    <p:extLst>
      <p:ext uri="{BB962C8B-B14F-4D97-AF65-F5344CB8AC3E}">
        <p14:creationId xmlns:p14="http://schemas.microsoft.com/office/powerpoint/2010/main" val="38440544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2 Centrale boodschap Logius">
    <p:bg>
      <p:bgPr>
        <a:solidFill>
          <a:srgbClr val="39870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6C61F54-1A50-4BA3-B44E-30A710F124F9}"/>
              </a:ext>
            </a:extLst>
          </p:cNvPr>
          <p:cNvSpPr/>
          <p:nvPr userDrawn="1"/>
        </p:nvSpPr>
        <p:spPr>
          <a:xfrm>
            <a:off x="11815587" y="4671236"/>
            <a:ext cx="756000" cy="9044763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12" name="Logo">
            <a:extLst>
              <a:ext uri="{FF2B5EF4-FFF2-40B4-BE49-F238E27FC236}">
                <a16:creationId xmlns:a16="http://schemas.microsoft.com/office/drawing/2014/main" id="{1CE93877-59B8-4EC7-9255-6B4F1FA332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sp>
        <p:nvSpPr>
          <p:cNvPr id="17" name="Tekstvak 4">
            <a:extLst>
              <a:ext uri="{FF2B5EF4-FFF2-40B4-BE49-F238E27FC236}">
                <a16:creationId xmlns:a16="http://schemas.microsoft.com/office/drawing/2014/main" id="{F1D0750D-6ACF-324C-BA7D-FD4A25CEF284}"/>
              </a:ext>
            </a:extLst>
          </p:cNvPr>
          <p:cNvSpPr txBox="1"/>
          <p:nvPr userDrawn="1"/>
        </p:nvSpPr>
        <p:spPr>
          <a:xfrm>
            <a:off x="4904165" y="4322563"/>
            <a:ext cx="6323601" cy="622349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/>
                </a:solidFill>
              </a:rPr>
              <a:t>Toegang</a:t>
            </a:r>
          </a:p>
          <a:p>
            <a:pPr algn="r">
              <a:lnSpc>
                <a:spcPct val="92000"/>
              </a:lnSpc>
            </a:pPr>
            <a:endParaRPr lang="nl-NL" sz="4100" dirty="0">
              <a:solidFill>
                <a:schemeClr val="bg1"/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/>
                </a:solidFill>
              </a:rPr>
              <a:t>Interactie</a:t>
            </a:r>
          </a:p>
          <a:p>
            <a:pPr algn="r">
              <a:lnSpc>
                <a:spcPct val="92000"/>
              </a:lnSpc>
            </a:pPr>
            <a:endParaRPr lang="nl-NL" sz="4100" dirty="0">
              <a:solidFill>
                <a:schemeClr val="bg1"/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/>
                </a:solidFill>
              </a:rPr>
              <a:t>Gegevensuitwisseling</a:t>
            </a:r>
          </a:p>
          <a:p>
            <a:pPr algn="r">
              <a:lnSpc>
                <a:spcPct val="92000"/>
              </a:lnSpc>
            </a:pPr>
            <a:endParaRPr lang="nl-NL" sz="4100" dirty="0">
              <a:solidFill>
                <a:schemeClr val="bg1"/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/>
                </a:solidFill>
              </a:rPr>
              <a:t>Infrastructuur</a:t>
            </a:r>
          </a:p>
          <a:p>
            <a:pPr algn="r">
              <a:lnSpc>
                <a:spcPct val="92000"/>
              </a:lnSpc>
            </a:pPr>
            <a:endParaRPr lang="nl-NL" sz="4100" dirty="0">
              <a:solidFill>
                <a:schemeClr val="bg1"/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/>
                </a:solidFill>
              </a:rPr>
              <a:t>Regie op stelsels</a:t>
            </a:r>
            <a:br>
              <a:rPr lang="nl-NL" sz="4100" dirty="0">
                <a:solidFill>
                  <a:schemeClr val="bg1"/>
                </a:solidFill>
              </a:rPr>
            </a:br>
            <a:r>
              <a:rPr lang="nl-NL" sz="4100" dirty="0">
                <a:solidFill>
                  <a:schemeClr val="bg1"/>
                </a:solidFill>
              </a:rPr>
              <a:t>en standaarden</a:t>
            </a:r>
          </a:p>
        </p:txBody>
      </p:sp>
      <p:sp>
        <p:nvSpPr>
          <p:cNvPr id="19" name="Oval 24">
            <a:extLst>
              <a:ext uri="{FF2B5EF4-FFF2-40B4-BE49-F238E27FC236}">
                <a16:creationId xmlns:a16="http://schemas.microsoft.com/office/drawing/2014/main" id="{CB46B796-5CEB-D04D-B131-5C21E5B2CF96}"/>
              </a:ext>
            </a:extLst>
          </p:cNvPr>
          <p:cNvSpPr/>
          <p:nvPr userDrawn="1"/>
        </p:nvSpPr>
        <p:spPr>
          <a:xfrm>
            <a:off x="11812587" y="4292600"/>
            <a:ext cx="762001" cy="762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20" name="Oval 25">
            <a:extLst>
              <a:ext uri="{FF2B5EF4-FFF2-40B4-BE49-F238E27FC236}">
                <a16:creationId xmlns:a16="http://schemas.microsoft.com/office/drawing/2014/main" id="{1B72E4A9-EE16-8342-ABCB-92A23FF10020}"/>
              </a:ext>
            </a:extLst>
          </p:cNvPr>
          <p:cNvSpPr/>
          <p:nvPr userDrawn="1"/>
        </p:nvSpPr>
        <p:spPr>
          <a:xfrm>
            <a:off x="11812587" y="5444920"/>
            <a:ext cx="762001" cy="762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21" name="Oval 26">
            <a:extLst>
              <a:ext uri="{FF2B5EF4-FFF2-40B4-BE49-F238E27FC236}">
                <a16:creationId xmlns:a16="http://schemas.microsoft.com/office/drawing/2014/main" id="{D77A44B9-CD33-4C48-B653-5BEFFFB88B65}"/>
              </a:ext>
            </a:extLst>
          </p:cNvPr>
          <p:cNvSpPr/>
          <p:nvPr userDrawn="1"/>
        </p:nvSpPr>
        <p:spPr>
          <a:xfrm>
            <a:off x="11812586" y="6597168"/>
            <a:ext cx="762001" cy="762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22" name="Oval 27">
            <a:extLst>
              <a:ext uri="{FF2B5EF4-FFF2-40B4-BE49-F238E27FC236}">
                <a16:creationId xmlns:a16="http://schemas.microsoft.com/office/drawing/2014/main" id="{7595F974-743F-E542-A571-D42FD8B408A4}"/>
              </a:ext>
            </a:extLst>
          </p:cNvPr>
          <p:cNvSpPr/>
          <p:nvPr userDrawn="1"/>
        </p:nvSpPr>
        <p:spPr>
          <a:xfrm>
            <a:off x="11811772" y="7749488"/>
            <a:ext cx="762001" cy="762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23" name="Oval 28">
            <a:extLst>
              <a:ext uri="{FF2B5EF4-FFF2-40B4-BE49-F238E27FC236}">
                <a16:creationId xmlns:a16="http://schemas.microsoft.com/office/drawing/2014/main" id="{7962FD1F-4EFB-3946-9F47-4284E7126C4E}"/>
              </a:ext>
            </a:extLst>
          </p:cNvPr>
          <p:cNvSpPr/>
          <p:nvPr userDrawn="1"/>
        </p:nvSpPr>
        <p:spPr>
          <a:xfrm>
            <a:off x="11812586" y="8901736"/>
            <a:ext cx="762001" cy="762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3CC1A137-8D86-F840-891B-FB29AEFBBF4D}"/>
              </a:ext>
            </a:extLst>
          </p:cNvPr>
          <p:cNvSpPr txBox="1"/>
          <p:nvPr userDrawn="1"/>
        </p:nvSpPr>
        <p:spPr>
          <a:xfrm>
            <a:off x="13586009" y="4294460"/>
            <a:ext cx="6024605" cy="738835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nl-NL" sz="4100" b="1" dirty="0">
                <a:solidFill>
                  <a:schemeClr val="bg1"/>
                </a:solidFill>
              </a:rPr>
              <a:t>Samen zorgen we voor een digitale overheid die werkt voor iedereen. </a:t>
            </a:r>
          </a:p>
        </p:txBody>
      </p:sp>
    </p:spTree>
    <p:extLst>
      <p:ext uri="{BB962C8B-B14F-4D97-AF65-F5344CB8AC3E}">
        <p14:creationId xmlns:p14="http://schemas.microsoft.com/office/powerpoint/2010/main" val="11834368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2 Voorblad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4">
            <a:extLst>
              <a:ext uri="{FF2B5EF4-FFF2-40B4-BE49-F238E27FC236}">
                <a16:creationId xmlns:a16="http://schemas.microsoft.com/office/drawing/2014/main" id="{E179A1CE-AC72-7949-8131-48F0624E0FA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" r="36"/>
          <a:stretch/>
        </p:blipFill>
        <p:spPr>
          <a:xfrm>
            <a:off x="0" y="-1"/>
            <a:ext cx="12192000" cy="13715999"/>
          </a:xfrm>
          <a:prstGeom prst="rect">
            <a:avLst/>
          </a:prstGeom>
        </p:spPr>
      </p:pic>
      <p:sp>
        <p:nvSpPr>
          <p:cNvPr id="6" name="Rectangle 3">
            <a:extLst>
              <a:ext uri="{FF2B5EF4-FFF2-40B4-BE49-F238E27FC236}">
                <a16:creationId xmlns:a16="http://schemas.microsoft.com/office/drawing/2014/main" id="{804C8CB9-DE8D-1541-AB67-994B9F212A9C}"/>
              </a:ext>
            </a:extLst>
          </p:cNvPr>
          <p:cNvSpPr/>
          <p:nvPr userDrawn="1"/>
        </p:nvSpPr>
        <p:spPr>
          <a:xfrm>
            <a:off x="12193588" y="0"/>
            <a:ext cx="12193587" cy="1371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2821478" y="2542233"/>
            <a:ext cx="11147700" cy="8574946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82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title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NL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2821477" y="11471275"/>
            <a:ext cx="11147699" cy="1406127"/>
          </a:xfrm>
        </p:spPr>
        <p:txBody>
          <a:bodyPr anchor="b"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</a:defRPr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subtitle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NL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627F9E93-62A0-B44B-9434-670A4EAA80A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718235" y="-2"/>
            <a:ext cx="6057003" cy="2542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40516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3 Domeinen kernboodsch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‹nr.›</a:t>
            </a:fld>
            <a:endParaRPr lang="nl-NL" dirty="0"/>
          </a:p>
        </p:txBody>
      </p:sp>
      <p:pic>
        <p:nvPicPr>
          <p:cNvPr id="13" name="Logo">
            <a:extLst>
              <a:ext uri="{FF2B5EF4-FFF2-40B4-BE49-F238E27FC236}">
                <a16:creationId xmlns:a16="http://schemas.microsoft.com/office/drawing/2014/main" id="{79F293BA-1623-4A76-8D5B-FD12AA92B2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cxnSp>
        <p:nvCxnSpPr>
          <p:cNvPr id="21" name="Rechte verbindingslijn 20">
            <a:extLst>
              <a:ext uri="{FF2B5EF4-FFF2-40B4-BE49-F238E27FC236}">
                <a16:creationId xmlns:a16="http://schemas.microsoft.com/office/drawing/2014/main" id="{A6CF40ED-B3DB-6A4C-8048-A7CEA8CC2670}"/>
              </a:ext>
            </a:extLst>
          </p:cNvPr>
          <p:cNvCxnSpPr/>
          <p:nvPr userDrawn="1"/>
        </p:nvCxnSpPr>
        <p:spPr>
          <a:xfrm>
            <a:off x="1550149" y="6126453"/>
            <a:ext cx="3936251" cy="0"/>
          </a:xfrm>
          <a:prstGeom prst="line">
            <a:avLst/>
          </a:prstGeom>
          <a:ln w="25400">
            <a:solidFill>
              <a:srgbClr val="E17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Rechte verbindingslijn 21">
            <a:extLst>
              <a:ext uri="{FF2B5EF4-FFF2-40B4-BE49-F238E27FC236}">
                <a16:creationId xmlns:a16="http://schemas.microsoft.com/office/drawing/2014/main" id="{4C346DEE-E7C9-284C-90A7-F27EDBB040B8}"/>
              </a:ext>
            </a:extLst>
          </p:cNvPr>
          <p:cNvCxnSpPr/>
          <p:nvPr userDrawn="1"/>
        </p:nvCxnSpPr>
        <p:spPr>
          <a:xfrm>
            <a:off x="5873229" y="6126453"/>
            <a:ext cx="3936251" cy="0"/>
          </a:xfrm>
          <a:prstGeom prst="line">
            <a:avLst/>
          </a:prstGeom>
          <a:ln w="25400">
            <a:solidFill>
              <a:srgbClr val="8FCAE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Rechte verbindingslijn 22">
            <a:extLst>
              <a:ext uri="{FF2B5EF4-FFF2-40B4-BE49-F238E27FC236}">
                <a16:creationId xmlns:a16="http://schemas.microsoft.com/office/drawing/2014/main" id="{4EC85019-264A-8444-8C67-2D7810A7E99F}"/>
              </a:ext>
            </a:extLst>
          </p:cNvPr>
          <p:cNvCxnSpPr/>
          <p:nvPr userDrawn="1"/>
        </p:nvCxnSpPr>
        <p:spPr>
          <a:xfrm>
            <a:off x="10196309" y="6126453"/>
            <a:ext cx="3936251" cy="0"/>
          </a:xfrm>
          <a:prstGeom prst="line">
            <a:avLst/>
          </a:prstGeom>
          <a:ln w="25400">
            <a:solidFill>
              <a:srgbClr val="FFB6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Rechte verbindingslijn 23">
            <a:extLst>
              <a:ext uri="{FF2B5EF4-FFF2-40B4-BE49-F238E27FC236}">
                <a16:creationId xmlns:a16="http://schemas.microsoft.com/office/drawing/2014/main" id="{78A0D59E-E748-FE46-B13F-34DA25396717}"/>
              </a:ext>
            </a:extLst>
          </p:cNvPr>
          <p:cNvCxnSpPr/>
          <p:nvPr userDrawn="1"/>
        </p:nvCxnSpPr>
        <p:spPr>
          <a:xfrm>
            <a:off x="14519389" y="6126453"/>
            <a:ext cx="3936251" cy="0"/>
          </a:xfrm>
          <a:prstGeom prst="line">
            <a:avLst/>
          </a:prstGeom>
          <a:ln w="25400">
            <a:solidFill>
              <a:srgbClr val="76D2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Rechte verbindingslijn 24">
            <a:extLst>
              <a:ext uri="{FF2B5EF4-FFF2-40B4-BE49-F238E27FC236}">
                <a16:creationId xmlns:a16="http://schemas.microsoft.com/office/drawing/2014/main" id="{B7349073-4E48-D449-AE04-A617E6D9EB2B}"/>
              </a:ext>
            </a:extLst>
          </p:cNvPr>
          <p:cNvCxnSpPr/>
          <p:nvPr userDrawn="1"/>
        </p:nvCxnSpPr>
        <p:spPr>
          <a:xfrm>
            <a:off x="18842469" y="6126453"/>
            <a:ext cx="3936251" cy="0"/>
          </a:xfrm>
          <a:prstGeom prst="line">
            <a:avLst/>
          </a:prstGeom>
          <a:ln w="25400">
            <a:solidFill>
              <a:srgbClr val="2759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Afbeelding 25">
            <a:extLst>
              <a:ext uri="{FF2B5EF4-FFF2-40B4-BE49-F238E27FC236}">
                <a16:creationId xmlns:a16="http://schemas.microsoft.com/office/drawing/2014/main" id="{63CB9BC0-11FE-DD4C-9228-468387FD572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6309" y="4947762"/>
            <a:ext cx="792000" cy="792000"/>
          </a:xfrm>
          <a:prstGeom prst="rect">
            <a:avLst/>
          </a:prstGeom>
        </p:spPr>
      </p:pic>
      <p:pic>
        <p:nvPicPr>
          <p:cNvPr id="27" name="Afbeelding 26">
            <a:extLst>
              <a:ext uri="{FF2B5EF4-FFF2-40B4-BE49-F238E27FC236}">
                <a16:creationId xmlns:a16="http://schemas.microsoft.com/office/drawing/2014/main" id="{1046E19E-7037-D746-8B81-8125DD73046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9389" y="4947762"/>
            <a:ext cx="792000" cy="792000"/>
          </a:xfrm>
          <a:prstGeom prst="rect">
            <a:avLst/>
          </a:prstGeom>
        </p:spPr>
      </p:pic>
      <p:pic>
        <p:nvPicPr>
          <p:cNvPr id="28" name="Afbeelding 27">
            <a:extLst>
              <a:ext uri="{FF2B5EF4-FFF2-40B4-BE49-F238E27FC236}">
                <a16:creationId xmlns:a16="http://schemas.microsoft.com/office/drawing/2014/main" id="{2532647A-096B-954F-BA3B-74F81A187B70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3228" y="4948554"/>
            <a:ext cx="792000" cy="792000"/>
          </a:xfrm>
          <a:prstGeom prst="rect">
            <a:avLst/>
          </a:prstGeom>
        </p:spPr>
      </p:pic>
      <p:pic>
        <p:nvPicPr>
          <p:cNvPr id="29" name="Afbeelding 28">
            <a:extLst>
              <a:ext uri="{FF2B5EF4-FFF2-40B4-BE49-F238E27FC236}">
                <a16:creationId xmlns:a16="http://schemas.microsoft.com/office/drawing/2014/main" id="{5BA1FAC5-78E9-244A-BBF7-44BE2969AE6E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42469" y="4947762"/>
            <a:ext cx="792000" cy="792000"/>
          </a:xfrm>
          <a:prstGeom prst="rect">
            <a:avLst/>
          </a:prstGeom>
        </p:spPr>
      </p:pic>
      <p:pic>
        <p:nvPicPr>
          <p:cNvPr id="30" name="Afbeelding 29">
            <a:extLst>
              <a:ext uri="{FF2B5EF4-FFF2-40B4-BE49-F238E27FC236}">
                <a16:creationId xmlns:a16="http://schemas.microsoft.com/office/drawing/2014/main" id="{E89DFA4F-60F7-0342-AECD-54426EC982DA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0149" y="4948555"/>
            <a:ext cx="791207" cy="791207"/>
          </a:xfrm>
          <a:prstGeom prst="rect">
            <a:avLst/>
          </a:prstGeom>
        </p:spPr>
      </p:pic>
      <p:sp>
        <p:nvSpPr>
          <p:cNvPr id="31" name="Tekstvak 30">
            <a:extLst>
              <a:ext uri="{FF2B5EF4-FFF2-40B4-BE49-F238E27FC236}">
                <a16:creationId xmlns:a16="http://schemas.microsoft.com/office/drawing/2014/main" id="{E625C973-DA58-6448-86C5-198CE00AF485}"/>
              </a:ext>
            </a:extLst>
          </p:cNvPr>
          <p:cNvSpPr txBox="1"/>
          <p:nvPr userDrawn="1"/>
        </p:nvSpPr>
        <p:spPr>
          <a:xfrm>
            <a:off x="2499360" y="4948555"/>
            <a:ext cx="2987039" cy="78104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eaLnBrk="0" hangingPunct="0"/>
            <a:r>
              <a:rPr lang="nl-NL" sz="2000" b="1" dirty="0"/>
              <a:t>Toegang</a:t>
            </a:r>
          </a:p>
        </p:txBody>
      </p:sp>
      <p:sp>
        <p:nvSpPr>
          <p:cNvPr id="32" name="Tekstvak 31">
            <a:extLst>
              <a:ext uri="{FF2B5EF4-FFF2-40B4-BE49-F238E27FC236}">
                <a16:creationId xmlns:a16="http://schemas.microsoft.com/office/drawing/2014/main" id="{D0443213-599E-4A4C-A978-C1B0DFC142A7}"/>
              </a:ext>
            </a:extLst>
          </p:cNvPr>
          <p:cNvSpPr txBox="1"/>
          <p:nvPr userDrawn="1"/>
        </p:nvSpPr>
        <p:spPr>
          <a:xfrm>
            <a:off x="6822440" y="4948555"/>
            <a:ext cx="2987039" cy="78104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eaLnBrk="0" hangingPunct="0"/>
            <a:r>
              <a:rPr lang="nl-NL" sz="2000" b="1" dirty="0"/>
              <a:t>Interactie</a:t>
            </a:r>
          </a:p>
        </p:txBody>
      </p:sp>
      <p:sp>
        <p:nvSpPr>
          <p:cNvPr id="33" name="Tekstvak 32">
            <a:extLst>
              <a:ext uri="{FF2B5EF4-FFF2-40B4-BE49-F238E27FC236}">
                <a16:creationId xmlns:a16="http://schemas.microsoft.com/office/drawing/2014/main" id="{86B368D2-BF7D-2B4D-88F2-D5F875261FDB}"/>
              </a:ext>
            </a:extLst>
          </p:cNvPr>
          <p:cNvSpPr txBox="1"/>
          <p:nvPr userDrawn="1"/>
        </p:nvSpPr>
        <p:spPr>
          <a:xfrm>
            <a:off x="11145520" y="4948555"/>
            <a:ext cx="2987039" cy="78104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eaLnBrk="0" hangingPunct="0"/>
            <a:r>
              <a:rPr lang="nl-NL" sz="2000" b="1" dirty="0" err="1"/>
              <a:t>Gegevens-uitwisseling</a:t>
            </a:r>
            <a:endParaRPr lang="nl-NL" sz="2000" b="1" dirty="0"/>
          </a:p>
        </p:txBody>
      </p:sp>
      <p:sp>
        <p:nvSpPr>
          <p:cNvPr id="34" name="Tekstvak 33">
            <a:extLst>
              <a:ext uri="{FF2B5EF4-FFF2-40B4-BE49-F238E27FC236}">
                <a16:creationId xmlns:a16="http://schemas.microsoft.com/office/drawing/2014/main" id="{E1044E12-6195-2344-ACC6-A05CAC66AC5D}"/>
              </a:ext>
            </a:extLst>
          </p:cNvPr>
          <p:cNvSpPr txBox="1"/>
          <p:nvPr userDrawn="1"/>
        </p:nvSpPr>
        <p:spPr>
          <a:xfrm>
            <a:off x="15468600" y="4948555"/>
            <a:ext cx="2987039" cy="78104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eaLnBrk="0" hangingPunct="0"/>
            <a:r>
              <a:rPr lang="nl-NL" sz="2000" b="1" dirty="0"/>
              <a:t>Infrastructuur</a:t>
            </a:r>
          </a:p>
        </p:txBody>
      </p:sp>
      <p:sp>
        <p:nvSpPr>
          <p:cNvPr id="35" name="Tekstvak 34">
            <a:extLst>
              <a:ext uri="{FF2B5EF4-FFF2-40B4-BE49-F238E27FC236}">
                <a16:creationId xmlns:a16="http://schemas.microsoft.com/office/drawing/2014/main" id="{BC8D71EC-A8C6-6E48-AB5B-A890647B96B3}"/>
              </a:ext>
            </a:extLst>
          </p:cNvPr>
          <p:cNvSpPr txBox="1"/>
          <p:nvPr userDrawn="1"/>
        </p:nvSpPr>
        <p:spPr>
          <a:xfrm>
            <a:off x="19791680" y="4948555"/>
            <a:ext cx="2987039" cy="78104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eaLnBrk="0" hangingPunct="0"/>
            <a:r>
              <a:rPr lang="nl-NL" sz="2000" b="1" dirty="0"/>
              <a:t>Regie op stelsels en standaarden</a:t>
            </a:r>
          </a:p>
        </p:txBody>
      </p:sp>
      <p:sp>
        <p:nvSpPr>
          <p:cNvPr id="36" name="Tekstvak 35">
            <a:extLst>
              <a:ext uri="{FF2B5EF4-FFF2-40B4-BE49-F238E27FC236}">
                <a16:creationId xmlns:a16="http://schemas.microsoft.com/office/drawing/2014/main" id="{0ECDDC91-C2D3-9644-8506-E16D8284622F}"/>
              </a:ext>
            </a:extLst>
          </p:cNvPr>
          <p:cNvSpPr txBox="1"/>
          <p:nvPr userDrawn="1"/>
        </p:nvSpPr>
        <p:spPr>
          <a:xfrm>
            <a:off x="1550148" y="6614938"/>
            <a:ext cx="3936251" cy="5248907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r>
              <a:rPr lang="nl-NL" sz="2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 diensten en producten van Logius kan veilig en makkelijk toegang worden gegeven tot online </a:t>
            </a:r>
            <a:r>
              <a:rPr lang="nl-NL" sz="2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dienst-verlening</a:t>
            </a:r>
            <a:r>
              <a:rPr lang="nl-NL" sz="2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Niet alleen vanuit Nederland, maar ook </a:t>
            </a:r>
            <a:r>
              <a:rPr lang="nl-NL" sz="2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daar-buiten</a:t>
            </a:r>
            <a:r>
              <a:rPr lang="nl-NL" sz="2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nl-NL" sz="20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nl-NL" sz="2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Vaak gaat het om privacygevoelige gegevens. Logius biedt de zekerheid dat gegevens met de juiste persoon of het juiste bedrijf worden gedeeld. </a:t>
            </a:r>
          </a:p>
        </p:txBody>
      </p:sp>
      <p:sp>
        <p:nvSpPr>
          <p:cNvPr id="37" name="Tekstvak 36">
            <a:extLst>
              <a:ext uri="{FF2B5EF4-FFF2-40B4-BE49-F238E27FC236}">
                <a16:creationId xmlns:a16="http://schemas.microsoft.com/office/drawing/2014/main" id="{3CED80A6-C3ED-0A47-A8AF-2A7399AEE304}"/>
              </a:ext>
            </a:extLst>
          </p:cNvPr>
          <p:cNvSpPr txBox="1"/>
          <p:nvPr userDrawn="1"/>
        </p:nvSpPr>
        <p:spPr>
          <a:xfrm>
            <a:off x="5873228" y="6614938"/>
            <a:ext cx="3936251" cy="5248907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eaLnBrk="0" hangingPunct="0">
              <a:lnSpc>
                <a:spcPct val="100000"/>
              </a:lnSpc>
            </a:pPr>
            <a:r>
              <a:rPr lang="nl-NL" sz="2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Burgers en ondernemers </a:t>
            </a:r>
          </a:p>
          <a:p>
            <a:pPr eaLnBrk="0" hangingPunct="0">
              <a:lnSpc>
                <a:spcPct val="100000"/>
              </a:lnSpc>
            </a:pPr>
            <a:r>
              <a:rPr lang="nl-NL" sz="2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kunt u op een veilige en toegankelijke manier attenderen op belangrijke zaken met een digitaal bericht.</a:t>
            </a:r>
          </a:p>
          <a:p>
            <a:pPr eaLnBrk="0" hangingPunct="0">
              <a:lnSpc>
                <a:spcPct val="100000"/>
              </a:lnSpc>
            </a:pPr>
            <a:endParaRPr lang="nl-NL" sz="20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eaLnBrk="0" hangingPunct="0">
              <a:lnSpc>
                <a:spcPct val="100000"/>
              </a:lnSpc>
            </a:pPr>
            <a:r>
              <a:rPr lang="nl-NL" sz="2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Ook kunt u iemand inzicht geven in zijn of haar geregistreerde gegevens</a:t>
            </a:r>
          </a:p>
          <a:p>
            <a:pPr eaLnBrk="0" hangingPunct="0">
              <a:lnSpc>
                <a:spcPct val="100000"/>
              </a:lnSpc>
            </a:pPr>
            <a:r>
              <a:rPr lang="nl-NL" sz="2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 diegene de regie geven over deze </a:t>
            </a:r>
            <a:r>
              <a:rPr lang="nl-NL" sz="2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persoons-gegevens</a:t>
            </a:r>
            <a:r>
              <a:rPr lang="nl-NL" sz="2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waaronder</a:t>
            </a:r>
          </a:p>
          <a:p>
            <a:pPr eaLnBrk="0" hangingPunct="0">
              <a:lnSpc>
                <a:spcPct val="100000"/>
              </a:lnSpc>
            </a:pPr>
            <a:r>
              <a:rPr lang="nl-NL" sz="2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het delen met anderen.</a:t>
            </a:r>
          </a:p>
        </p:txBody>
      </p:sp>
      <p:sp>
        <p:nvSpPr>
          <p:cNvPr id="38" name="Tekstvak 37">
            <a:extLst>
              <a:ext uri="{FF2B5EF4-FFF2-40B4-BE49-F238E27FC236}">
                <a16:creationId xmlns:a16="http://schemas.microsoft.com/office/drawing/2014/main" id="{EB9F4020-CA2C-954E-9D79-F80E79E0224A}"/>
              </a:ext>
            </a:extLst>
          </p:cNvPr>
          <p:cNvSpPr txBox="1"/>
          <p:nvPr userDrawn="1"/>
        </p:nvSpPr>
        <p:spPr>
          <a:xfrm>
            <a:off x="10196308" y="6614938"/>
            <a:ext cx="3936251" cy="5248907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eaLnBrk="0" hangingPunct="0">
              <a:lnSpc>
                <a:spcPct val="100000"/>
              </a:lnSpc>
            </a:pPr>
            <a:r>
              <a:rPr lang="nl-NL" sz="2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Uw gegevens kunt u veilig, betrouwbaar en </a:t>
            </a:r>
            <a:r>
              <a:rPr lang="nl-NL" sz="2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gestandaar-diseerd</a:t>
            </a:r>
            <a:r>
              <a:rPr lang="nl-NL" sz="2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uitwisselen tussen overheden, burgers en bedrijven.</a:t>
            </a:r>
          </a:p>
          <a:p>
            <a:pPr eaLnBrk="0" hangingPunct="0">
              <a:lnSpc>
                <a:spcPct val="100000"/>
              </a:lnSpc>
            </a:pPr>
            <a:endParaRPr lang="nl-NL" sz="20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eaLnBrk="0" hangingPunct="0">
              <a:lnSpc>
                <a:spcPct val="100000"/>
              </a:lnSpc>
            </a:pPr>
            <a:r>
              <a:rPr lang="nl-NL" sz="2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Logius maakt dit mogelijk</a:t>
            </a:r>
          </a:p>
          <a:p>
            <a:pPr eaLnBrk="0" hangingPunct="0">
              <a:lnSpc>
                <a:spcPct val="100000"/>
              </a:lnSpc>
            </a:pPr>
            <a:r>
              <a:rPr lang="nl-NL" sz="2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als ketenpartner voor de digitale overheid.</a:t>
            </a:r>
          </a:p>
          <a:p>
            <a:pPr eaLnBrk="0" hangingPunct="0">
              <a:lnSpc>
                <a:spcPct val="100000"/>
              </a:lnSpc>
            </a:pPr>
            <a:endParaRPr lang="nl-NL" sz="20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eaLnBrk="0" hangingPunct="0">
              <a:lnSpc>
                <a:spcPct val="100000"/>
              </a:lnSpc>
            </a:pPr>
            <a:r>
              <a:rPr lang="nl-NL" sz="2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Daarbij bieden we ook oplossingen om de gegevens in de basisregistraties op orde te houden en uit te wisselen.</a:t>
            </a:r>
          </a:p>
        </p:txBody>
      </p:sp>
      <p:sp>
        <p:nvSpPr>
          <p:cNvPr id="39" name="Tekstvak 38">
            <a:extLst>
              <a:ext uri="{FF2B5EF4-FFF2-40B4-BE49-F238E27FC236}">
                <a16:creationId xmlns:a16="http://schemas.microsoft.com/office/drawing/2014/main" id="{F51030E1-C554-A447-A03B-EEE72351A79D}"/>
              </a:ext>
            </a:extLst>
          </p:cNvPr>
          <p:cNvSpPr txBox="1"/>
          <p:nvPr userDrawn="1"/>
        </p:nvSpPr>
        <p:spPr>
          <a:xfrm>
            <a:off x="14519388" y="6614938"/>
            <a:ext cx="3936251" cy="5248907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eaLnBrk="0" hangingPunct="0">
              <a:lnSpc>
                <a:spcPct val="100000"/>
              </a:lnSpc>
            </a:pPr>
            <a:r>
              <a:rPr lang="nl-NL" sz="2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Uw digitale diensten</a:t>
            </a:r>
          </a:p>
          <a:p>
            <a:pPr eaLnBrk="0" hangingPunct="0">
              <a:lnSpc>
                <a:spcPct val="100000"/>
              </a:lnSpc>
            </a:pPr>
            <a:r>
              <a:rPr lang="nl-NL" sz="2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kunt u snel en schaalbaar opbouwen met ons IT-fundament.</a:t>
            </a:r>
          </a:p>
          <a:p>
            <a:pPr eaLnBrk="0" hangingPunct="0">
              <a:lnSpc>
                <a:spcPct val="100000"/>
              </a:lnSpc>
            </a:pPr>
            <a:endParaRPr lang="nl-NL" sz="20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eaLnBrk="0" hangingPunct="0">
              <a:lnSpc>
                <a:spcPct val="100000"/>
              </a:lnSpc>
            </a:pPr>
            <a:r>
              <a:rPr lang="nl-NL" sz="2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 u voldoet altijd aan</a:t>
            </a:r>
          </a:p>
          <a:p>
            <a:pPr eaLnBrk="0" hangingPunct="0">
              <a:lnSpc>
                <a:spcPct val="100000"/>
              </a:lnSpc>
            </a:pPr>
            <a:r>
              <a:rPr lang="nl-NL" sz="2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 laatste veiligheidseisen, standaarden en regelgeving.</a:t>
            </a:r>
          </a:p>
          <a:p>
            <a:pPr eaLnBrk="0" hangingPunct="0">
              <a:lnSpc>
                <a:spcPct val="100000"/>
              </a:lnSpc>
            </a:pPr>
            <a:endParaRPr lang="nl-NL" sz="20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eaLnBrk="0" hangingPunct="0">
              <a:lnSpc>
                <a:spcPct val="100000"/>
              </a:lnSpc>
            </a:pPr>
            <a:r>
              <a:rPr lang="nl-NL" sz="2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Ook zorgt Logius voor betrouwbare verbindingen voor het transport van uw data naar burgers, bedrijven en overheden.</a:t>
            </a:r>
          </a:p>
        </p:txBody>
      </p:sp>
      <p:sp>
        <p:nvSpPr>
          <p:cNvPr id="40" name="Tekstvak 39">
            <a:extLst>
              <a:ext uri="{FF2B5EF4-FFF2-40B4-BE49-F238E27FC236}">
                <a16:creationId xmlns:a16="http://schemas.microsoft.com/office/drawing/2014/main" id="{089CEB50-C09E-6443-A46E-C24D1B218734}"/>
              </a:ext>
            </a:extLst>
          </p:cNvPr>
          <p:cNvSpPr txBox="1"/>
          <p:nvPr userDrawn="1"/>
        </p:nvSpPr>
        <p:spPr>
          <a:xfrm>
            <a:off x="18842468" y="6614938"/>
            <a:ext cx="3994559" cy="5248907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eaLnBrk="0" hangingPunct="0">
              <a:lnSpc>
                <a:spcPct val="100000"/>
              </a:lnSpc>
            </a:pPr>
            <a:r>
              <a:rPr lang="nl-NL" sz="2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Uw digitale dienstverlening aan burgers en bedrijven</a:t>
            </a:r>
          </a:p>
          <a:p>
            <a:pPr eaLnBrk="0" hangingPunct="0">
              <a:lnSpc>
                <a:spcPct val="100000"/>
              </a:lnSpc>
            </a:pPr>
            <a:r>
              <a:rPr lang="nl-NL" sz="2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 veilig, herkenbaar en makkelijk door het gebruik van uniforme standaarden</a:t>
            </a:r>
          </a:p>
          <a:p>
            <a:pPr eaLnBrk="0" hangingPunct="0">
              <a:lnSpc>
                <a:spcPct val="100000"/>
              </a:lnSpc>
            </a:pPr>
            <a:r>
              <a:rPr lang="nl-NL" sz="2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 stelsels.</a:t>
            </a:r>
          </a:p>
          <a:p>
            <a:pPr eaLnBrk="0" hangingPunct="0">
              <a:lnSpc>
                <a:spcPct val="100000"/>
              </a:lnSpc>
            </a:pPr>
            <a:endParaRPr lang="nl-NL" sz="20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eaLnBrk="0" hangingPunct="0">
              <a:lnSpc>
                <a:spcPct val="100000"/>
              </a:lnSpc>
            </a:pPr>
            <a:r>
              <a:rPr lang="nl-NL" sz="2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Daarvoor maken we samen sector overstijgende afspraken.</a:t>
            </a:r>
          </a:p>
          <a:p>
            <a:pPr eaLnBrk="0" hangingPunct="0">
              <a:lnSpc>
                <a:spcPct val="100000"/>
              </a:lnSpc>
            </a:pPr>
            <a:endParaRPr lang="nl-NL" sz="20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eaLnBrk="0" hangingPunct="0">
              <a:lnSpc>
                <a:spcPct val="100000"/>
              </a:lnSpc>
            </a:pPr>
            <a:r>
              <a:rPr lang="nl-NL" sz="2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Logius heeft de regie op</a:t>
            </a:r>
          </a:p>
          <a:p>
            <a:pPr eaLnBrk="0" hangingPunct="0">
              <a:lnSpc>
                <a:spcPct val="100000"/>
              </a:lnSpc>
            </a:pPr>
            <a:r>
              <a:rPr lang="nl-NL" sz="2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het maken, vastleggen</a:t>
            </a:r>
          </a:p>
          <a:p>
            <a:pPr eaLnBrk="0" hangingPunct="0">
              <a:lnSpc>
                <a:spcPct val="100000"/>
              </a:lnSpc>
            </a:pPr>
            <a:r>
              <a:rPr lang="nl-NL" sz="2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 actualiseren van die afspraken en organiseert daarvoor publiek-private samenwerking.</a:t>
            </a:r>
          </a:p>
        </p:txBody>
      </p:sp>
      <p:cxnSp>
        <p:nvCxnSpPr>
          <p:cNvPr id="41" name="Straight Connector 8">
            <a:extLst>
              <a:ext uri="{FF2B5EF4-FFF2-40B4-BE49-F238E27FC236}">
                <a16:creationId xmlns:a16="http://schemas.microsoft.com/office/drawing/2014/main" id="{A2511EAB-52DE-7A45-BF7B-52D972E671CD}"/>
              </a:ext>
            </a:extLst>
          </p:cNvPr>
          <p:cNvCxnSpPr>
            <a:cxnSpLocks/>
          </p:cNvCxnSpPr>
          <p:nvPr userDrawn="1"/>
        </p:nvCxnSpPr>
        <p:spPr>
          <a:xfrm>
            <a:off x="1348756" y="4030435"/>
            <a:ext cx="21689664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kstvak 41">
            <a:extLst>
              <a:ext uri="{FF2B5EF4-FFF2-40B4-BE49-F238E27FC236}">
                <a16:creationId xmlns:a16="http://schemas.microsoft.com/office/drawing/2014/main" id="{4E27D129-A232-5344-8803-9E86ACD54AE1}"/>
              </a:ext>
            </a:extLst>
          </p:cNvPr>
          <p:cNvSpPr txBox="1"/>
          <p:nvPr userDrawn="1"/>
        </p:nvSpPr>
        <p:spPr>
          <a:xfrm>
            <a:off x="1348754" y="2848165"/>
            <a:ext cx="21689663" cy="902918"/>
          </a:xfrm>
          <a:prstGeom prst="rect">
            <a:avLst/>
          </a:prstGeom>
          <a:noFill/>
        </p:spPr>
        <p:txBody>
          <a:bodyPr wrap="square" rtlCol="0" anchor="b" anchorCtr="0">
            <a:noAutofit/>
          </a:bodyPr>
          <a:lstStyle/>
          <a:p>
            <a:pPr algn="l"/>
            <a:r>
              <a:rPr lang="nl-NL" sz="4800" b="1" dirty="0">
                <a:solidFill>
                  <a:srgbClr val="39870C"/>
                </a:solidFill>
              </a:rPr>
              <a:t>Samen zorgen we voor een </a:t>
            </a:r>
          </a:p>
          <a:p>
            <a:pPr algn="l"/>
            <a:r>
              <a:rPr lang="nl-NL" sz="4800" b="1" dirty="0">
                <a:solidFill>
                  <a:srgbClr val="39870C"/>
                </a:solidFill>
              </a:rPr>
              <a:t>digitale overheid die werkt voor iedereen.</a:t>
            </a:r>
          </a:p>
        </p:txBody>
      </p:sp>
    </p:spTree>
    <p:extLst>
      <p:ext uri="{BB962C8B-B14F-4D97-AF65-F5344CB8AC3E}">
        <p14:creationId xmlns:p14="http://schemas.microsoft.com/office/powerpoint/2010/main" val="91374592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4 Centrale boodschap + domein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‹nr.›</a:t>
            </a:fld>
            <a:endParaRPr lang="nl-NL" dirty="0"/>
          </a:p>
        </p:txBody>
      </p:sp>
      <p:pic>
        <p:nvPicPr>
          <p:cNvPr id="13" name="Logo">
            <a:extLst>
              <a:ext uri="{FF2B5EF4-FFF2-40B4-BE49-F238E27FC236}">
                <a16:creationId xmlns:a16="http://schemas.microsoft.com/office/drawing/2014/main" id="{79F293BA-1623-4A76-8D5B-FD12AA92B2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grpSp>
        <p:nvGrpSpPr>
          <p:cNvPr id="2" name="Groep 1">
            <a:extLst>
              <a:ext uri="{FF2B5EF4-FFF2-40B4-BE49-F238E27FC236}">
                <a16:creationId xmlns:a16="http://schemas.microsoft.com/office/drawing/2014/main" id="{A45183C3-A470-5249-9062-F3AB735C6B7E}"/>
              </a:ext>
            </a:extLst>
          </p:cNvPr>
          <p:cNvGrpSpPr/>
          <p:nvPr userDrawn="1"/>
        </p:nvGrpSpPr>
        <p:grpSpPr>
          <a:xfrm>
            <a:off x="1506537" y="4760411"/>
            <a:ext cx="21531880" cy="5081964"/>
            <a:chOff x="1506537" y="5516650"/>
            <a:chExt cx="21531880" cy="5081964"/>
          </a:xfrm>
        </p:grpSpPr>
        <p:sp>
          <p:nvSpPr>
            <p:cNvPr id="12" name="Tekstvak 11">
              <a:extLst>
                <a:ext uri="{FF2B5EF4-FFF2-40B4-BE49-F238E27FC236}">
                  <a16:creationId xmlns:a16="http://schemas.microsoft.com/office/drawing/2014/main" id="{E9CA1229-1726-EC45-B30C-3F785FEF7BC4}"/>
                </a:ext>
              </a:extLst>
            </p:cNvPr>
            <p:cNvSpPr txBox="1"/>
            <p:nvPr userDrawn="1"/>
          </p:nvSpPr>
          <p:spPr>
            <a:xfrm>
              <a:off x="1506537" y="8779950"/>
              <a:ext cx="2827719" cy="1808227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nl-NL" sz="2800" b="1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rPr>
                <a:t>Toegang</a:t>
              </a:r>
              <a:endParaRPr lang="nl-NL" sz="28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4" name="Tekstvak 13">
              <a:extLst>
                <a:ext uri="{FF2B5EF4-FFF2-40B4-BE49-F238E27FC236}">
                  <a16:creationId xmlns:a16="http://schemas.microsoft.com/office/drawing/2014/main" id="{9B4D0847-5D26-FE4E-981B-6A8F12F9C49A}"/>
                </a:ext>
              </a:extLst>
            </p:cNvPr>
            <p:cNvSpPr txBox="1"/>
            <p:nvPr userDrawn="1"/>
          </p:nvSpPr>
          <p:spPr>
            <a:xfrm>
              <a:off x="19609543" y="8790387"/>
              <a:ext cx="3428874" cy="1808227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nl-NL" sz="2800" b="1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rPr>
                <a:t>Regie op stelsels en standaarden</a:t>
              </a:r>
              <a:endParaRPr lang="nl-NL" sz="28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5" name="Tekstvak 14">
              <a:extLst>
                <a:ext uri="{FF2B5EF4-FFF2-40B4-BE49-F238E27FC236}">
                  <a16:creationId xmlns:a16="http://schemas.microsoft.com/office/drawing/2014/main" id="{6119D2B6-C751-2249-A144-BCE48F96AA83}"/>
                </a:ext>
              </a:extLst>
            </p:cNvPr>
            <p:cNvSpPr txBox="1"/>
            <p:nvPr userDrawn="1"/>
          </p:nvSpPr>
          <p:spPr>
            <a:xfrm>
              <a:off x="15046871" y="8779950"/>
              <a:ext cx="3566622" cy="1808227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nl-NL" sz="2800" b="1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rPr>
                <a:t>Infrastructuur</a:t>
              </a:r>
              <a:endParaRPr lang="nl-NL" sz="28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6" name="Tekstvak 15">
              <a:extLst>
                <a:ext uri="{FF2B5EF4-FFF2-40B4-BE49-F238E27FC236}">
                  <a16:creationId xmlns:a16="http://schemas.microsoft.com/office/drawing/2014/main" id="{A7CB083D-98FB-FC4B-ACBB-88B3D899262B}"/>
                </a:ext>
              </a:extLst>
            </p:cNvPr>
            <p:cNvSpPr txBox="1"/>
            <p:nvPr userDrawn="1"/>
          </p:nvSpPr>
          <p:spPr>
            <a:xfrm>
              <a:off x="10505992" y="8788677"/>
              <a:ext cx="3375185" cy="1808227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nl-NL" sz="2800" b="1" kern="1200" dirty="0" err="1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rPr>
                <a:t>Gegevens-uitwisseling</a:t>
              </a:r>
              <a:endParaRPr lang="nl-NL" sz="28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7" name="Tekstvak 16">
              <a:extLst>
                <a:ext uri="{FF2B5EF4-FFF2-40B4-BE49-F238E27FC236}">
                  <a16:creationId xmlns:a16="http://schemas.microsoft.com/office/drawing/2014/main" id="{27658245-9BAD-3543-B0A1-4452188CA6A2}"/>
                </a:ext>
              </a:extLst>
            </p:cNvPr>
            <p:cNvSpPr txBox="1"/>
            <p:nvPr userDrawn="1"/>
          </p:nvSpPr>
          <p:spPr>
            <a:xfrm>
              <a:off x="6143132" y="8779950"/>
              <a:ext cx="2827719" cy="1808227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nl-NL" sz="2800" b="1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rPr>
                <a:t>Interactie</a:t>
              </a:r>
              <a:endParaRPr lang="nl-NL" sz="28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endParaRPr>
            </a:p>
          </p:txBody>
        </p:sp>
        <p:pic>
          <p:nvPicPr>
            <p:cNvPr id="19" name="Afbeelding 18">
              <a:extLst>
                <a:ext uri="{FF2B5EF4-FFF2-40B4-BE49-F238E27FC236}">
                  <a16:creationId xmlns:a16="http://schemas.microsoft.com/office/drawing/2014/main" id="{12A9600F-7BDF-954C-84F2-C0D37ADC516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1506537" y="5516650"/>
              <a:ext cx="21374100" cy="2806700"/>
            </a:xfrm>
            <a:prstGeom prst="rect">
              <a:avLst/>
            </a:prstGeom>
          </p:spPr>
        </p:pic>
      </p:grpSp>
      <p:cxnSp>
        <p:nvCxnSpPr>
          <p:cNvPr id="24" name="Straight Connector 8">
            <a:extLst>
              <a:ext uri="{FF2B5EF4-FFF2-40B4-BE49-F238E27FC236}">
                <a16:creationId xmlns:a16="http://schemas.microsoft.com/office/drawing/2014/main" id="{A86A9338-608F-5246-A82E-34EA0E531728}"/>
              </a:ext>
            </a:extLst>
          </p:cNvPr>
          <p:cNvCxnSpPr>
            <a:cxnSpLocks/>
          </p:cNvCxnSpPr>
          <p:nvPr userDrawn="1"/>
        </p:nvCxnSpPr>
        <p:spPr>
          <a:xfrm>
            <a:off x="1348756" y="4030435"/>
            <a:ext cx="21689664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kstvak 24">
            <a:extLst>
              <a:ext uri="{FF2B5EF4-FFF2-40B4-BE49-F238E27FC236}">
                <a16:creationId xmlns:a16="http://schemas.microsoft.com/office/drawing/2014/main" id="{94B8A03A-FF4E-A646-AD0D-030EA500E577}"/>
              </a:ext>
            </a:extLst>
          </p:cNvPr>
          <p:cNvSpPr txBox="1"/>
          <p:nvPr userDrawn="1"/>
        </p:nvSpPr>
        <p:spPr>
          <a:xfrm>
            <a:off x="1348754" y="2848165"/>
            <a:ext cx="21689663" cy="902918"/>
          </a:xfrm>
          <a:prstGeom prst="rect">
            <a:avLst/>
          </a:prstGeom>
          <a:noFill/>
        </p:spPr>
        <p:txBody>
          <a:bodyPr wrap="square" rtlCol="0" anchor="b" anchorCtr="0">
            <a:noAutofit/>
          </a:bodyPr>
          <a:lstStyle/>
          <a:p>
            <a:pPr algn="l"/>
            <a:r>
              <a:rPr lang="nl-NL" sz="4800" b="1" dirty="0">
                <a:solidFill>
                  <a:srgbClr val="39870C"/>
                </a:solidFill>
              </a:rPr>
              <a:t>Samen zorgen we voor een </a:t>
            </a:r>
          </a:p>
          <a:p>
            <a:pPr algn="l"/>
            <a:r>
              <a:rPr lang="nl-NL" sz="4800" b="1" dirty="0">
                <a:solidFill>
                  <a:srgbClr val="39870C"/>
                </a:solidFill>
              </a:rPr>
              <a:t>digitale overheid die werkt voor iedereen.</a:t>
            </a:r>
          </a:p>
        </p:txBody>
      </p:sp>
    </p:spTree>
    <p:extLst>
      <p:ext uri="{BB962C8B-B14F-4D97-AF65-F5344CB8AC3E}">
        <p14:creationId xmlns:p14="http://schemas.microsoft.com/office/powerpoint/2010/main" val="416818223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5 Missie Logi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‹nr.›</a:t>
            </a:fld>
            <a:endParaRPr lang="nl-NL" dirty="0"/>
          </a:p>
        </p:txBody>
      </p:sp>
      <p:pic>
        <p:nvPicPr>
          <p:cNvPr id="13" name="Logo">
            <a:extLst>
              <a:ext uri="{FF2B5EF4-FFF2-40B4-BE49-F238E27FC236}">
                <a16:creationId xmlns:a16="http://schemas.microsoft.com/office/drawing/2014/main" id="{79F293BA-1623-4A76-8D5B-FD12AA92B2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1EF27C3-F59F-43D6-AAAF-8DA7D3A4CA7E}"/>
              </a:ext>
            </a:extLst>
          </p:cNvPr>
          <p:cNvCxnSpPr>
            <a:cxnSpLocks/>
          </p:cNvCxnSpPr>
          <p:nvPr userDrawn="1"/>
        </p:nvCxnSpPr>
        <p:spPr>
          <a:xfrm>
            <a:off x="1348756" y="3295650"/>
            <a:ext cx="21689664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kstvak 17">
            <a:extLst>
              <a:ext uri="{FF2B5EF4-FFF2-40B4-BE49-F238E27FC236}">
                <a16:creationId xmlns:a16="http://schemas.microsoft.com/office/drawing/2014/main" id="{4FE154AE-9169-B644-B559-601C2BB32DFF}"/>
              </a:ext>
            </a:extLst>
          </p:cNvPr>
          <p:cNvSpPr txBox="1"/>
          <p:nvPr userDrawn="1"/>
        </p:nvSpPr>
        <p:spPr>
          <a:xfrm>
            <a:off x="1348754" y="2113380"/>
            <a:ext cx="21689663" cy="902918"/>
          </a:xfrm>
          <a:prstGeom prst="rect">
            <a:avLst/>
          </a:prstGeom>
          <a:noFill/>
        </p:spPr>
        <p:txBody>
          <a:bodyPr wrap="square" rtlCol="0" anchor="b" anchorCtr="0">
            <a:noAutofit/>
          </a:bodyPr>
          <a:lstStyle/>
          <a:p>
            <a:pPr algn="l"/>
            <a:r>
              <a:rPr lang="nl-NL" sz="4800" b="1" dirty="0">
                <a:solidFill>
                  <a:srgbClr val="39870C"/>
                </a:solidFill>
              </a:rPr>
              <a:t>Missie van Logius</a:t>
            </a:r>
          </a:p>
        </p:txBody>
      </p:sp>
      <p:sp>
        <p:nvSpPr>
          <p:cNvPr id="21" name="Afgeronde rechthoek 20">
            <a:extLst>
              <a:ext uri="{FF2B5EF4-FFF2-40B4-BE49-F238E27FC236}">
                <a16:creationId xmlns:a16="http://schemas.microsoft.com/office/drawing/2014/main" id="{3CF99B95-9F48-3148-AC26-EFE5C107E7BB}"/>
              </a:ext>
            </a:extLst>
          </p:cNvPr>
          <p:cNvSpPr/>
          <p:nvPr userDrawn="1"/>
        </p:nvSpPr>
        <p:spPr>
          <a:xfrm>
            <a:off x="1348754" y="3707655"/>
            <a:ext cx="21689663" cy="1967044"/>
          </a:xfrm>
          <a:prstGeom prst="roundRect">
            <a:avLst/>
          </a:prstGeom>
          <a:solidFill>
            <a:srgbClr val="EBF4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24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Logius gelooft in een overheid die altijd, overal en voor iedereen beschikbaar en toegankelijk is. Daarom bieden we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24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Publieke organisaties producten en diensten waarmee we er samen voor zorgen dat burgers en bedrijven digitaal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24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zaken kunnen regelen met de overheid. Dat doen we vakkundig, betrouwbaar en in eenvoud. </a:t>
            </a:r>
          </a:p>
        </p:txBody>
      </p:sp>
      <p:grpSp>
        <p:nvGrpSpPr>
          <p:cNvPr id="22" name="Groep 21">
            <a:extLst>
              <a:ext uri="{FF2B5EF4-FFF2-40B4-BE49-F238E27FC236}">
                <a16:creationId xmlns:a16="http://schemas.microsoft.com/office/drawing/2014/main" id="{85FC5992-31CA-D841-A26F-65A4F60D56CE}"/>
              </a:ext>
            </a:extLst>
          </p:cNvPr>
          <p:cNvGrpSpPr/>
          <p:nvPr userDrawn="1"/>
        </p:nvGrpSpPr>
        <p:grpSpPr>
          <a:xfrm>
            <a:off x="1506537" y="6366056"/>
            <a:ext cx="21531880" cy="5081964"/>
            <a:chOff x="1506537" y="5516650"/>
            <a:chExt cx="21531880" cy="5081964"/>
          </a:xfrm>
        </p:grpSpPr>
        <p:sp>
          <p:nvSpPr>
            <p:cNvPr id="23" name="Tekstvak 22">
              <a:extLst>
                <a:ext uri="{FF2B5EF4-FFF2-40B4-BE49-F238E27FC236}">
                  <a16:creationId xmlns:a16="http://schemas.microsoft.com/office/drawing/2014/main" id="{CB12E3FA-BEB7-AF40-A3D9-964AE9A46783}"/>
                </a:ext>
              </a:extLst>
            </p:cNvPr>
            <p:cNvSpPr txBox="1"/>
            <p:nvPr userDrawn="1"/>
          </p:nvSpPr>
          <p:spPr>
            <a:xfrm>
              <a:off x="1506537" y="8779950"/>
              <a:ext cx="2827719" cy="1808227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nl-NL" sz="2800" b="1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rPr>
                <a:t>Toegang</a:t>
              </a:r>
              <a:endParaRPr lang="nl-NL" sz="28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4" name="Tekstvak 23">
              <a:extLst>
                <a:ext uri="{FF2B5EF4-FFF2-40B4-BE49-F238E27FC236}">
                  <a16:creationId xmlns:a16="http://schemas.microsoft.com/office/drawing/2014/main" id="{CB07EF12-E302-284F-9F61-01A992055B17}"/>
                </a:ext>
              </a:extLst>
            </p:cNvPr>
            <p:cNvSpPr txBox="1"/>
            <p:nvPr userDrawn="1"/>
          </p:nvSpPr>
          <p:spPr>
            <a:xfrm>
              <a:off x="19609543" y="8790387"/>
              <a:ext cx="3428874" cy="1808227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nl-NL" sz="2800" b="1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rPr>
                <a:t>Regie op stelsels en standaarden</a:t>
              </a:r>
              <a:endParaRPr lang="nl-NL" sz="28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5" name="Tekstvak 24">
              <a:extLst>
                <a:ext uri="{FF2B5EF4-FFF2-40B4-BE49-F238E27FC236}">
                  <a16:creationId xmlns:a16="http://schemas.microsoft.com/office/drawing/2014/main" id="{583A5319-07F3-A34E-B751-D51D64287EB7}"/>
                </a:ext>
              </a:extLst>
            </p:cNvPr>
            <p:cNvSpPr txBox="1"/>
            <p:nvPr userDrawn="1"/>
          </p:nvSpPr>
          <p:spPr>
            <a:xfrm>
              <a:off x="15046871" y="8779950"/>
              <a:ext cx="3566622" cy="1808227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nl-NL" sz="2800" b="1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rPr>
                <a:t>Infrastructuur</a:t>
              </a:r>
              <a:endParaRPr lang="nl-NL" sz="28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6" name="Tekstvak 25">
              <a:extLst>
                <a:ext uri="{FF2B5EF4-FFF2-40B4-BE49-F238E27FC236}">
                  <a16:creationId xmlns:a16="http://schemas.microsoft.com/office/drawing/2014/main" id="{DB2C64B5-7948-EE40-9CFF-58B69917D164}"/>
                </a:ext>
              </a:extLst>
            </p:cNvPr>
            <p:cNvSpPr txBox="1"/>
            <p:nvPr userDrawn="1"/>
          </p:nvSpPr>
          <p:spPr>
            <a:xfrm>
              <a:off x="10505992" y="8788677"/>
              <a:ext cx="3375185" cy="1808227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nl-NL" sz="2800" b="1" kern="1200" dirty="0" err="1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rPr>
                <a:t>Gegevens-uitwisseling</a:t>
              </a:r>
              <a:endParaRPr lang="nl-NL" sz="28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7" name="Tekstvak 26">
              <a:extLst>
                <a:ext uri="{FF2B5EF4-FFF2-40B4-BE49-F238E27FC236}">
                  <a16:creationId xmlns:a16="http://schemas.microsoft.com/office/drawing/2014/main" id="{4DA06A8A-5E14-974C-8069-09E564FEB206}"/>
                </a:ext>
              </a:extLst>
            </p:cNvPr>
            <p:cNvSpPr txBox="1"/>
            <p:nvPr userDrawn="1"/>
          </p:nvSpPr>
          <p:spPr>
            <a:xfrm>
              <a:off x="6143132" y="8779950"/>
              <a:ext cx="2827719" cy="1808227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nl-NL" sz="2800" b="1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rPr>
                <a:t>Interactie</a:t>
              </a:r>
              <a:endParaRPr lang="nl-NL" sz="28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endParaRPr>
            </a:p>
          </p:txBody>
        </p:sp>
        <p:pic>
          <p:nvPicPr>
            <p:cNvPr id="28" name="Afbeelding 27">
              <a:extLst>
                <a:ext uri="{FF2B5EF4-FFF2-40B4-BE49-F238E27FC236}">
                  <a16:creationId xmlns:a16="http://schemas.microsoft.com/office/drawing/2014/main" id="{ED408CFB-9942-C14F-B152-CECF291EA34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1506537" y="5516650"/>
              <a:ext cx="21374100" cy="28067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05878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6 Missie Logius en kernwaard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Afbeelding 53" descr="Afbeelding met tekst&#10;&#10;Automatisch gegenereerde beschrijving">
            <a:extLst>
              <a:ext uri="{FF2B5EF4-FFF2-40B4-BE49-F238E27FC236}">
                <a16:creationId xmlns:a16="http://schemas.microsoft.com/office/drawing/2014/main" id="{69927C9B-06B7-BB40-A5DE-06942AE471F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0929600" cy="129540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‹nr.›</a:t>
            </a:fld>
            <a:endParaRPr lang="nl-NL" dirty="0"/>
          </a:p>
        </p:txBody>
      </p:sp>
      <p:pic>
        <p:nvPicPr>
          <p:cNvPr id="13" name="Logo">
            <a:extLst>
              <a:ext uri="{FF2B5EF4-FFF2-40B4-BE49-F238E27FC236}">
                <a16:creationId xmlns:a16="http://schemas.microsoft.com/office/drawing/2014/main" id="{79F293BA-1623-4A76-8D5B-FD12AA92B2A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cxnSp>
        <p:nvCxnSpPr>
          <p:cNvPr id="46" name="Straight Connector 11">
            <a:extLst>
              <a:ext uri="{FF2B5EF4-FFF2-40B4-BE49-F238E27FC236}">
                <a16:creationId xmlns:a16="http://schemas.microsoft.com/office/drawing/2014/main" id="{8B883E43-0EEB-A74B-9E92-E5164F2EF47E}"/>
              </a:ext>
            </a:extLst>
          </p:cNvPr>
          <p:cNvCxnSpPr>
            <a:cxnSpLocks/>
          </p:cNvCxnSpPr>
          <p:nvPr userDrawn="1"/>
        </p:nvCxnSpPr>
        <p:spPr>
          <a:xfrm>
            <a:off x="1351270" y="4034498"/>
            <a:ext cx="9189730" cy="0"/>
          </a:xfrm>
          <a:prstGeom prst="line">
            <a:avLst/>
          </a:prstGeom>
          <a:ln w="38100">
            <a:solidFill>
              <a:srgbClr val="39870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kstvak 46">
            <a:extLst>
              <a:ext uri="{FF2B5EF4-FFF2-40B4-BE49-F238E27FC236}">
                <a16:creationId xmlns:a16="http://schemas.microsoft.com/office/drawing/2014/main" id="{AC1089E8-7FEB-C944-A0B8-A8F578372B39}"/>
              </a:ext>
            </a:extLst>
          </p:cNvPr>
          <p:cNvSpPr txBox="1"/>
          <p:nvPr userDrawn="1"/>
        </p:nvSpPr>
        <p:spPr>
          <a:xfrm>
            <a:off x="1361758" y="2851164"/>
            <a:ext cx="9179242" cy="902918"/>
          </a:xfrm>
          <a:prstGeom prst="rect">
            <a:avLst/>
          </a:prstGeom>
          <a:noFill/>
        </p:spPr>
        <p:txBody>
          <a:bodyPr wrap="square" rtlCol="0" anchor="b" anchorCtr="0">
            <a:noAutofit/>
          </a:bodyPr>
          <a:lstStyle/>
          <a:p>
            <a:pPr algn="l"/>
            <a:r>
              <a:rPr lang="nl-NL" sz="4800" b="1" dirty="0">
                <a:solidFill>
                  <a:srgbClr val="39870C"/>
                </a:solidFill>
              </a:rPr>
              <a:t>Missie Logius</a:t>
            </a:r>
          </a:p>
        </p:txBody>
      </p:sp>
      <p:sp>
        <p:nvSpPr>
          <p:cNvPr id="48" name="Tekstvak 47">
            <a:extLst>
              <a:ext uri="{FF2B5EF4-FFF2-40B4-BE49-F238E27FC236}">
                <a16:creationId xmlns:a16="http://schemas.microsoft.com/office/drawing/2014/main" id="{C5D8E953-FDC7-9C47-A682-7BB2D7AF7A86}"/>
              </a:ext>
            </a:extLst>
          </p:cNvPr>
          <p:cNvSpPr txBox="1"/>
          <p:nvPr userDrawn="1"/>
        </p:nvSpPr>
        <p:spPr>
          <a:xfrm>
            <a:off x="1348756" y="4464849"/>
            <a:ext cx="9192244" cy="591248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nl-NL" sz="3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Logius gelooft in een overheid die altijd, overal en voor iedereen beschikbaar en toegankelijk is.</a:t>
            </a:r>
          </a:p>
          <a:p>
            <a:pPr algn="l"/>
            <a:endParaRPr lang="nl-NL" sz="3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/>
            <a:r>
              <a:rPr lang="nl-NL" sz="3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Daarom bieden we publieke organisaties producten en diensten waarmee we er samen voor zorgen dat burgers en bedrijven digitaal zaken kunnen regelen met de overheid. </a:t>
            </a:r>
          </a:p>
          <a:p>
            <a:pPr algn="l"/>
            <a:endParaRPr lang="nl-NL" sz="3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/>
            <a:r>
              <a:rPr lang="nl-NL" sz="3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 doen we betrouwbaar, vakkundig </a:t>
            </a:r>
          </a:p>
          <a:p>
            <a:pPr algn="l"/>
            <a:r>
              <a:rPr lang="nl-NL" sz="3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 in eenvoud.</a:t>
            </a:r>
            <a:endParaRPr lang="nl-NL" sz="3200" dirty="0"/>
          </a:p>
        </p:txBody>
      </p:sp>
      <p:sp>
        <p:nvSpPr>
          <p:cNvPr id="49" name="Tekstvak 48">
            <a:extLst>
              <a:ext uri="{FF2B5EF4-FFF2-40B4-BE49-F238E27FC236}">
                <a16:creationId xmlns:a16="http://schemas.microsoft.com/office/drawing/2014/main" id="{A1A3BD5F-40EB-1F42-9BE9-EEA10317D70A}"/>
              </a:ext>
            </a:extLst>
          </p:cNvPr>
          <p:cNvSpPr txBox="1"/>
          <p:nvPr userDrawn="1"/>
        </p:nvSpPr>
        <p:spPr>
          <a:xfrm>
            <a:off x="14385649" y="5202110"/>
            <a:ext cx="5561013" cy="1271369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3200" b="1" kern="1200" dirty="0">
                <a:solidFill>
                  <a:srgbClr val="39870C"/>
                </a:solidFill>
                <a:effectLst/>
                <a:latin typeface="+mn-lt"/>
                <a:ea typeface="+mn-ea"/>
                <a:cs typeface="+mn-cs"/>
              </a:rPr>
              <a:t>In eenvoud</a:t>
            </a:r>
            <a:endParaRPr lang="nl-NL" sz="3200" kern="1200" dirty="0">
              <a:solidFill>
                <a:srgbClr val="39870C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50" name="Tekstvak 49">
            <a:extLst>
              <a:ext uri="{FF2B5EF4-FFF2-40B4-BE49-F238E27FC236}">
                <a16:creationId xmlns:a16="http://schemas.microsoft.com/office/drawing/2014/main" id="{A5BC0D37-1CD2-F04E-B9A6-D9E0C58DF419}"/>
              </a:ext>
            </a:extLst>
          </p:cNvPr>
          <p:cNvSpPr txBox="1"/>
          <p:nvPr userDrawn="1"/>
        </p:nvSpPr>
        <p:spPr>
          <a:xfrm>
            <a:off x="14385649" y="7217121"/>
            <a:ext cx="5561013" cy="1271369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3200" b="1" kern="1200" dirty="0">
                <a:solidFill>
                  <a:srgbClr val="39870C"/>
                </a:solidFill>
                <a:effectLst/>
                <a:latin typeface="+mn-lt"/>
                <a:ea typeface="+mn-ea"/>
                <a:cs typeface="+mn-cs"/>
              </a:rPr>
              <a:t>Betrouwbaar</a:t>
            </a:r>
            <a:endParaRPr lang="nl-NL" sz="3200" kern="1200" dirty="0">
              <a:solidFill>
                <a:srgbClr val="39870C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51" name="Tekstvak 50">
            <a:extLst>
              <a:ext uri="{FF2B5EF4-FFF2-40B4-BE49-F238E27FC236}">
                <a16:creationId xmlns:a16="http://schemas.microsoft.com/office/drawing/2014/main" id="{C921AE7F-471D-024C-814F-1376CCC74010}"/>
              </a:ext>
            </a:extLst>
          </p:cNvPr>
          <p:cNvSpPr txBox="1"/>
          <p:nvPr userDrawn="1"/>
        </p:nvSpPr>
        <p:spPr>
          <a:xfrm>
            <a:off x="14385648" y="9212569"/>
            <a:ext cx="5561013" cy="1271369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3200" b="1" kern="1200" dirty="0">
                <a:solidFill>
                  <a:srgbClr val="39870C"/>
                </a:solidFill>
                <a:effectLst/>
                <a:latin typeface="+mn-lt"/>
                <a:ea typeface="+mn-ea"/>
                <a:cs typeface="+mn-cs"/>
              </a:rPr>
              <a:t>Vakkundig</a:t>
            </a:r>
            <a:endParaRPr lang="nl-NL" sz="3200" kern="1200" dirty="0">
              <a:solidFill>
                <a:srgbClr val="39870C"/>
              </a:solidFill>
              <a:effectLst/>
              <a:latin typeface="+mn-lt"/>
              <a:ea typeface="+mn-ea"/>
              <a:cs typeface="+mn-cs"/>
            </a:endParaRPr>
          </a:p>
        </p:txBody>
      </p:sp>
      <p:pic>
        <p:nvPicPr>
          <p:cNvPr id="52" name="Afbeelding 51">
            <a:extLst>
              <a:ext uri="{FF2B5EF4-FFF2-40B4-BE49-F238E27FC236}">
                <a16:creationId xmlns:a16="http://schemas.microsoft.com/office/drawing/2014/main" id="{D4E32D6A-0759-CF45-902E-74D38F33882C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44486" y="4619078"/>
            <a:ext cx="4846823" cy="7604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23782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7 (Missie) Algemeen Tussenblad met teks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Logo">
            <a:extLst>
              <a:ext uri="{FF2B5EF4-FFF2-40B4-BE49-F238E27FC236}">
                <a16:creationId xmlns:a16="http://schemas.microsoft.com/office/drawing/2014/main" id="{93B22A8E-625A-4CDE-93A6-D2D7A82C938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sp>
        <p:nvSpPr>
          <p:cNvPr id="9" name="Rectangle 7">
            <a:extLst>
              <a:ext uri="{FF2B5EF4-FFF2-40B4-BE49-F238E27FC236}">
                <a16:creationId xmlns:a16="http://schemas.microsoft.com/office/drawing/2014/main" id="{CCA25A83-7E2E-7E4C-8965-15491CA0FB20}"/>
              </a:ext>
            </a:extLst>
          </p:cNvPr>
          <p:cNvSpPr/>
          <p:nvPr userDrawn="1"/>
        </p:nvSpPr>
        <p:spPr>
          <a:xfrm>
            <a:off x="11718387" y="11264400"/>
            <a:ext cx="950400" cy="245160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11" name="Ovaal 10">
            <a:extLst>
              <a:ext uri="{FF2B5EF4-FFF2-40B4-BE49-F238E27FC236}">
                <a16:creationId xmlns:a16="http://schemas.microsoft.com/office/drawing/2014/main" id="{40778D8B-1CAB-2D48-83D0-E823B7F9BB60}"/>
              </a:ext>
            </a:extLst>
          </p:cNvPr>
          <p:cNvSpPr/>
          <p:nvPr userDrawn="1"/>
        </p:nvSpPr>
        <p:spPr>
          <a:xfrm>
            <a:off x="11718387" y="10803599"/>
            <a:ext cx="950400" cy="950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Tekstvak 42">
            <a:extLst>
              <a:ext uri="{FF2B5EF4-FFF2-40B4-BE49-F238E27FC236}">
                <a16:creationId xmlns:a16="http://schemas.microsoft.com/office/drawing/2014/main" id="{8A9285C1-F543-4146-A709-25BCAD8A48CC}"/>
              </a:ext>
            </a:extLst>
          </p:cNvPr>
          <p:cNvSpPr txBox="1"/>
          <p:nvPr userDrawn="1"/>
        </p:nvSpPr>
        <p:spPr>
          <a:xfrm>
            <a:off x="5231053" y="4035285"/>
            <a:ext cx="13925068" cy="3995425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nl-NL" sz="3200" b="0" i="0" u="none" strike="noStrike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Logius gelooft in een overheid</a:t>
            </a:r>
          </a:p>
          <a:p>
            <a:pPr algn="ctr"/>
            <a:r>
              <a:rPr lang="nl-NL" sz="3200" b="0" i="0" u="none" strike="noStrike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die altijd, overal en voor iedereen beschikbaar en toegankelijk is.</a:t>
            </a:r>
          </a:p>
          <a:p>
            <a:pPr algn="ctr"/>
            <a:endParaRPr lang="nl-NL" sz="3200" b="0" i="0" u="none" strike="noStrike" kern="1200" dirty="0">
              <a:solidFill>
                <a:schemeClr val="bg1"/>
              </a:solidFill>
              <a:effectLst/>
              <a:latin typeface="+mn-lt"/>
              <a:ea typeface="+mn-ea"/>
              <a:cs typeface="+mn-cs"/>
            </a:endParaRPr>
          </a:p>
          <a:p>
            <a:pPr algn="ctr"/>
            <a:r>
              <a:rPr lang="nl-NL" sz="3200" b="0" i="0" u="none" strike="noStrike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Daarom bieden we publieke organisaties producten en diensten waarmee we er samen voor zorgen dat burgers en bedrijven digitaal zaken kunnen regelen met de overheid. </a:t>
            </a:r>
          </a:p>
          <a:p>
            <a:pPr algn="ctr"/>
            <a:endParaRPr lang="nl-NL" sz="3200" b="0" i="0" u="none" strike="noStrike" kern="1200" dirty="0">
              <a:solidFill>
                <a:schemeClr val="bg1"/>
              </a:solidFill>
              <a:effectLst/>
              <a:latin typeface="+mn-lt"/>
              <a:ea typeface="+mn-ea"/>
              <a:cs typeface="+mn-cs"/>
            </a:endParaRPr>
          </a:p>
          <a:p>
            <a:pPr algn="ctr"/>
            <a:r>
              <a:rPr lang="nl-NL" sz="3200" b="0" i="0" u="none" strike="noStrike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Dat doen we betrouwbaar, vakkundig en in eenvoud.</a:t>
            </a:r>
            <a:endParaRPr lang="nl-NL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944485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8 Missie Logius met illustrat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‹nr.›</a:t>
            </a:fld>
            <a:endParaRPr lang="nl-NL" dirty="0"/>
          </a:p>
        </p:txBody>
      </p:sp>
      <p:pic>
        <p:nvPicPr>
          <p:cNvPr id="13" name="Logo">
            <a:extLst>
              <a:ext uri="{FF2B5EF4-FFF2-40B4-BE49-F238E27FC236}">
                <a16:creationId xmlns:a16="http://schemas.microsoft.com/office/drawing/2014/main" id="{79F293BA-1623-4A76-8D5B-FD12AA92B2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1EF27C3-F59F-43D6-AAAF-8DA7D3A4CA7E}"/>
              </a:ext>
            </a:extLst>
          </p:cNvPr>
          <p:cNvCxnSpPr>
            <a:cxnSpLocks/>
          </p:cNvCxnSpPr>
          <p:nvPr userDrawn="1"/>
        </p:nvCxnSpPr>
        <p:spPr>
          <a:xfrm>
            <a:off x="1348756" y="3295650"/>
            <a:ext cx="21689664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kstvak 17">
            <a:extLst>
              <a:ext uri="{FF2B5EF4-FFF2-40B4-BE49-F238E27FC236}">
                <a16:creationId xmlns:a16="http://schemas.microsoft.com/office/drawing/2014/main" id="{4FE154AE-9169-B644-B559-601C2BB32DFF}"/>
              </a:ext>
            </a:extLst>
          </p:cNvPr>
          <p:cNvSpPr txBox="1"/>
          <p:nvPr userDrawn="1"/>
        </p:nvSpPr>
        <p:spPr>
          <a:xfrm>
            <a:off x="1348754" y="2113380"/>
            <a:ext cx="21689663" cy="902918"/>
          </a:xfrm>
          <a:prstGeom prst="rect">
            <a:avLst/>
          </a:prstGeom>
          <a:noFill/>
        </p:spPr>
        <p:txBody>
          <a:bodyPr wrap="square" rtlCol="0" anchor="b" anchorCtr="0">
            <a:noAutofit/>
          </a:bodyPr>
          <a:lstStyle/>
          <a:p>
            <a:pPr algn="l"/>
            <a:r>
              <a:rPr lang="nl-NL" sz="4800" b="1" dirty="0">
                <a:solidFill>
                  <a:srgbClr val="39870C"/>
                </a:solidFill>
              </a:rPr>
              <a:t>De missie van Logius</a:t>
            </a:r>
          </a:p>
        </p:txBody>
      </p:sp>
      <p:sp>
        <p:nvSpPr>
          <p:cNvPr id="43" name="Tekstvak 42">
            <a:extLst>
              <a:ext uri="{FF2B5EF4-FFF2-40B4-BE49-F238E27FC236}">
                <a16:creationId xmlns:a16="http://schemas.microsoft.com/office/drawing/2014/main" id="{54F08398-8449-0441-B57F-11DCB6022664}"/>
              </a:ext>
            </a:extLst>
          </p:cNvPr>
          <p:cNvSpPr txBox="1"/>
          <p:nvPr userDrawn="1"/>
        </p:nvSpPr>
        <p:spPr>
          <a:xfrm>
            <a:off x="1348756" y="3726000"/>
            <a:ext cx="7667228" cy="770389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3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Logius gelooft in een overheid</a:t>
            </a:r>
          </a:p>
          <a:p>
            <a:pPr algn="l"/>
            <a:r>
              <a:rPr lang="nl-NL" sz="3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die altijd, overal en voor iedereen beschikbaar en toegankelijk is.</a:t>
            </a:r>
          </a:p>
          <a:p>
            <a:pPr algn="l"/>
            <a:endParaRPr lang="nl-NL" sz="3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/>
            <a:r>
              <a:rPr lang="nl-NL" sz="3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Daarom bieden we publieke organisaties producten en diensten waarmee we er samen voor zorgen dat burgers en bedrijven digitaal zaken kunnen regelen met de overheid. </a:t>
            </a:r>
          </a:p>
          <a:p>
            <a:pPr algn="l"/>
            <a:endParaRPr lang="nl-NL" sz="3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/>
            <a:r>
              <a:rPr lang="nl-NL" sz="3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 doen we betrouwbaar, vakkundig en in eenvoud.</a:t>
            </a:r>
            <a:endParaRPr lang="nl-NL" sz="3200" dirty="0">
              <a:solidFill>
                <a:schemeClr val="tx1"/>
              </a:solidFill>
            </a:endParaRPr>
          </a:p>
        </p:txBody>
      </p:sp>
      <p:pic>
        <p:nvPicPr>
          <p:cNvPr id="3" name="Afbeelding 2" descr="Afbeelding met tekst&#10;&#10;Automatisch gegenereerde beschrijving">
            <a:extLst>
              <a:ext uri="{FF2B5EF4-FFF2-40B4-BE49-F238E27FC236}">
                <a16:creationId xmlns:a16="http://schemas.microsoft.com/office/drawing/2014/main" id="{6D29154E-0585-2947-AF34-73A73B19A42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5441" y="4014746"/>
            <a:ext cx="13954862" cy="755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41414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9 (Centrale Boodschap) - Algemeen Tussenblad met teks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Logo">
            <a:extLst>
              <a:ext uri="{FF2B5EF4-FFF2-40B4-BE49-F238E27FC236}">
                <a16:creationId xmlns:a16="http://schemas.microsoft.com/office/drawing/2014/main" id="{93B22A8E-625A-4CDE-93A6-D2D7A82C938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sp>
        <p:nvSpPr>
          <p:cNvPr id="9" name="Rectangle 7">
            <a:extLst>
              <a:ext uri="{FF2B5EF4-FFF2-40B4-BE49-F238E27FC236}">
                <a16:creationId xmlns:a16="http://schemas.microsoft.com/office/drawing/2014/main" id="{CCA25A83-7E2E-7E4C-8965-15491CA0FB20}"/>
              </a:ext>
            </a:extLst>
          </p:cNvPr>
          <p:cNvSpPr/>
          <p:nvPr userDrawn="1"/>
        </p:nvSpPr>
        <p:spPr>
          <a:xfrm>
            <a:off x="11718387" y="11264400"/>
            <a:ext cx="950400" cy="245160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11" name="Ovaal 10">
            <a:extLst>
              <a:ext uri="{FF2B5EF4-FFF2-40B4-BE49-F238E27FC236}">
                <a16:creationId xmlns:a16="http://schemas.microsoft.com/office/drawing/2014/main" id="{40778D8B-1CAB-2D48-83D0-E823B7F9BB60}"/>
              </a:ext>
            </a:extLst>
          </p:cNvPr>
          <p:cNvSpPr/>
          <p:nvPr userDrawn="1"/>
        </p:nvSpPr>
        <p:spPr>
          <a:xfrm>
            <a:off x="11718387" y="10803599"/>
            <a:ext cx="950400" cy="950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Tekstvak 42">
            <a:extLst>
              <a:ext uri="{FF2B5EF4-FFF2-40B4-BE49-F238E27FC236}">
                <a16:creationId xmlns:a16="http://schemas.microsoft.com/office/drawing/2014/main" id="{91E5C927-1049-A140-86D5-817192C12723}"/>
              </a:ext>
            </a:extLst>
          </p:cNvPr>
          <p:cNvSpPr txBox="1"/>
          <p:nvPr userDrawn="1"/>
        </p:nvSpPr>
        <p:spPr>
          <a:xfrm>
            <a:off x="5231053" y="4035285"/>
            <a:ext cx="13925068" cy="3995425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nl-NL" sz="3200" b="0" i="0" u="none" strike="noStrike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Samen zorgen we voor een digitale overheid </a:t>
            </a:r>
          </a:p>
          <a:p>
            <a:pPr algn="ctr"/>
            <a:r>
              <a:rPr lang="nl-NL" sz="3200" b="0" i="0" u="none" strike="noStrike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die werkt voor iedereen. </a:t>
            </a:r>
            <a:endParaRPr lang="nl-NL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150279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10 - Algemeen; dienstverlening Logi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769A9-79A0-9D4C-B941-33558DACCC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pPr defTabSz="914217"/>
            <a:r>
              <a:rPr lang="nl-NL" sz="4800" dirty="0">
                <a:solidFill>
                  <a:srgbClr val="39870C"/>
                </a:solidFill>
                <a:latin typeface="+mj-lt"/>
              </a:rPr>
              <a:t>Dienstverlening Logius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8F1E9B-E546-2A45-949C-AEF405F6A0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3B5A39-1C91-264F-9A4D-229FF28BF67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pPr/>
              <a:t>‹nr.›</a:t>
            </a:fld>
            <a:endParaRPr lang="nl-NL" dirty="0"/>
          </a:p>
        </p:txBody>
      </p:sp>
      <p:pic>
        <p:nvPicPr>
          <p:cNvPr id="5" name="Logo">
            <a:extLst>
              <a:ext uri="{FF2B5EF4-FFF2-40B4-BE49-F238E27FC236}">
                <a16:creationId xmlns:a16="http://schemas.microsoft.com/office/drawing/2014/main" id="{877A7C48-EF94-ED47-BF38-92D5503A177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F90A157-2562-804C-9EC5-996CD09399B5}"/>
              </a:ext>
            </a:extLst>
          </p:cNvPr>
          <p:cNvCxnSpPr>
            <a:cxnSpLocks/>
          </p:cNvCxnSpPr>
          <p:nvPr userDrawn="1"/>
        </p:nvCxnSpPr>
        <p:spPr>
          <a:xfrm>
            <a:off x="1348756" y="3295650"/>
            <a:ext cx="21689664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A4D831F8-A8CC-8E43-9B10-7F12E78E316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11555" y="6607177"/>
            <a:ext cx="1371600" cy="1371600"/>
          </a:xfrm>
          <a:prstGeom prst="rect">
            <a:avLst/>
          </a:prstGeom>
        </p:spPr>
      </p:pic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47EBDE1F-B74B-B741-91FF-63150E78962D}"/>
              </a:ext>
            </a:extLst>
          </p:cNvPr>
          <p:cNvSpPr/>
          <p:nvPr userDrawn="1"/>
        </p:nvSpPr>
        <p:spPr>
          <a:xfrm>
            <a:off x="4692132" y="4338067"/>
            <a:ext cx="3180522" cy="7926820"/>
          </a:xfrm>
          <a:prstGeom prst="roundRect">
            <a:avLst/>
          </a:prstGeom>
          <a:solidFill>
            <a:srgbClr val="E17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2" name="Tekstvak 42">
            <a:extLst>
              <a:ext uri="{FF2B5EF4-FFF2-40B4-BE49-F238E27FC236}">
                <a16:creationId xmlns:a16="http://schemas.microsoft.com/office/drawing/2014/main" id="{0997CBD2-35B4-AA45-BB1F-F1D6A19EBDF1}"/>
              </a:ext>
            </a:extLst>
          </p:cNvPr>
          <p:cNvSpPr txBox="1"/>
          <p:nvPr userDrawn="1"/>
        </p:nvSpPr>
        <p:spPr>
          <a:xfrm>
            <a:off x="4319802" y="5112791"/>
            <a:ext cx="3939882" cy="872275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nl-NL" sz="20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Toegang</a:t>
            </a:r>
            <a:endParaRPr lang="nl-NL" sz="2000" b="1" dirty="0">
              <a:solidFill>
                <a:schemeClr val="tx1"/>
              </a:solidFill>
            </a:endParaRP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CDD1CE02-39B1-5547-B177-3E4EC464373E}"/>
              </a:ext>
            </a:extLst>
          </p:cNvPr>
          <p:cNvSpPr/>
          <p:nvPr userDrawn="1"/>
        </p:nvSpPr>
        <p:spPr>
          <a:xfrm>
            <a:off x="8190706" y="4338067"/>
            <a:ext cx="3180522" cy="7926820"/>
          </a:xfrm>
          <a:prstGeom prst="roundRect">
            <a:avLst/>
          </a:prstGeom>
          <a:solidFill>
            <a:srgbClr val="8FCAE7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3" name="Tekstvak 42">
            <a:extLst>
              <a:ext uri="{FF2B5EF4-FFF2-40B4-BE49-F238E27FC236}">
                <a16:creationId xmlns:a16="http://schemas.microsoft.com/office/drawing/2014/main" id="{E76D7B3E-2325-8C4D-BE37-9B811335BE87}"/>
              </a:ext>
            </a:extLst>
          </p:cNvPr>
          <p:cNvSpPr txBox="1"/>
          <p:nvPr userDrawn="1"/>
        </p:nvSpPr>
        <p:spPr>
          <a:xfrm>
            <a:off x="7699106" y="5112791"/>
            <a:ext cx="3939882" cy="872275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nl-NL" sz="2000" b="1" dirty="0">
                <a:solidFill>
                  <a:schemeClr val="tx1"/>
                </a:solidFill>
              </a:rPr>
              <a:t>Interactie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4F746EC9-3F0C-5541-B59C-E6F87F06C660}"/>
              </a:ext>
            </a:extLst>
          </p:cNvPr>
          <p:cNvSpPr/>
          <p:nvPr userDrawn="1"/>
        </p:nvSpPr>
        <p:spPr>
          <a:xfrm>
            <a:off x="11608904" y="4338067"/>
            <a:ext cx="3180522" cy="7926820"/>
          </a:xfrm>
          <a:prstGeom prst="roundRect">
            <a:avLst/>
          </a:prstGeom>
          <a:solidFill>
            <a:srgbClr val="FFB61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4" name="Tekstvak 42">
            <a:extLst>
              <a:ext uri="{FF2B5EF4-FFF2-40B4-BE49-F238E27FC236}">
                <a16:creationId xmlns:a16="http://schemas.microsoft.com/office/drawing/2014/main" id="{D89CAC9C-16E0-1C47-B092-5C4ED857D2D0}"/>
              </a:ext>
            </a:extLst>
          </p:cNvPr>
          <p:cNvSpPr txBox="1"/>
          <p:nvPr userDrawn="1"/>
        </p:nvSpPr>
        <p:spPr>
          <a:xfrm>
            <a:off x="11177802" y="5112791"/>
            <a:ext cx="3840490" cy="872275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nl-NL" sz="2000" b="1" dirty="0">
                <a:solidFill>
                  <a:schemeClr val="tx1"/>
                </a:solidFill>
              </a:rPr>
              <a:t>Gegevens-</a:t>
            </a:r>
          </a:p>
          <a:p>
            <a:pPr algn="ctr"/>
            <a:r>
              <a:rPr lang="nl-NL" sz="2000" b="1" dirty="0">
                <a:solidFill>
                  <a:schemeClr val="tx1"/>
                </a:solidFill>
              </a:rPr>
              <a:t>uitwisseling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71696038-7102-5A44-9D9D-E49B0B400457}"/>
              </a:ext>
            </a:extLst>
          </p:cNvPr>
          <p:cNvSpPr/>
          <p:nvPr userDrawn="1"/>
        </p:nvSpPr>
        <p:spPr>
          <a:xfrm>
            <a:off x="15043007" y="4338067"/>
            <a:ext cx="3180522" cy="7926820"/>
          </a:xfrm>
          <a:prstGeom prst="roundRect">
            <a:avLst/>
          </a:prstGeom>
          <a:solidFill>
            <a:srgbClr val="76D2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5" name="Tekstvak 42">
            <a:extLst>
              <a:ext uri="{FF2B5EF4-FFF2-40B4-BE49-F238E27FC236}">
                <a16:creationId xmlns:a16="http://schemas.microsoft.com/office/drawing/2014/main" id="{64CF29EA-4F73-6B47-B969-6A3B90EDC490}"/>
              </a:ext>
            </a:extLst>
          </p:cNvPr>
          <p:cNvSpPr txBox="1"/>
          <p:nvPr userDrawn="1"/>
        </p:nvSpPr>
        <p:spPr>
          <a:xfrm>
            <a:off x="14636620" y="5112791"/>
            <a:ext cx="3840490" cy="872275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nl-NL" sz="2000" b="1" dirty="0">
                <a:solidFill>
                  <a:schemeClr val="tx1"/>
                </a:solidFill>
              </a:rPr>
              <a:t>Infrastructuur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FEBA388-35E6-3C4A-9105-50727D424FBF}"/>
              </a:ext>
            </a:extLst>
          </p:cNvPr>
          <p:cNvSpPr txBox="1"/>
          <p:nvPr userDrawn="1"/>
        </p:nvSpPr>
        <p:spPr>
          <a:xfrm>
            <a:off x="2085491" y="6440557"/>
            <a:ext cx="2606641" cy="54864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nl-NL" sz="16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Stelsels</a:t>
            </a:r>
          </a:p>
          <a:p>
            <a:pPr algn="l"/>
            <a:endParaRPr lang="nl-NL" sz="16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/>
            <a:endParaRPr lang="nl-NL" sz="16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/>
            <a:endParaRPr lang="nl-NL" sz="16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/>
            <a:endParaRPr lang="nl-NL" sz="16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/>
            <a:r>
              <a:rPr lang="nl-NL" sz="16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Standaarden</a:t>
            </a:r>
          </a:p>
          <a:p>
            <a:pPr algn="l"/>
            <a:endParaRPr lang="nl-NL" sz="16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/>
            <a:endParaRPr lang="nl-NL" sz="16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/>
            <a:endParaRPr lang="nl-NL" sz="16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/>
            <a:endParaRPr lang="nl-NL" sz="16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/>
            <a:endParaRPr lang="nl-NL" sz="16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/>
            <a:r>
              <a:rPr lang="nl-NL" sz="16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Voorzieningen</a:t>
            </a:r>
          </a:p>
          <a:p>
            <a:pPr algn="l"/>
            <a:endParaRPr lang="nl-NL" sz="16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/>
            <a:endParaRPr lang="nl-NL" sz="16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/>
            <a:endParaRPr lang="nl-NL" sz="16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/>
            <a:endParaRPr lang="nl-NL" sz="16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/>
            <a:endParaRPr lang="nl-NL" sz="16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/>
            <a:endParaRPr lang="nl-NL" sz="16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/>
            <a:endParaRPr lang="nl-NL" sz="16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/>
            <a:endParaRPr lang="nl-NL" sz="16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/>
            <a:endParaRPr lang="nl-NL" sz="16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/>
            <a:r>
              <a:rPr lang="nl-NL" sz="16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Dienstverlening</a:t>
            </a:r>
            <a:endParaRPr lang="nl-NL" sz="1600" b="1" dirty="0">
              <a:solidFill>
                <a:schemeClr val="tx1"/>
              </a:solidFill>
            </a:endParaRPr>
          </a:p>
          <a:p>
            <a:pPr algn="l"/>
            <a:endParaRPr lang="en-NL" sz="1600" b="1" dirty="0" err="1"/>
          </a:p>
        </p:txBody>
      </p:sp>
      <p:sp>
        <p:nvSpPr>
          <p:cNvPr id="28" name="Tekstvak 42">
            <a:extLst>
              <a:ext uri="{FF2B5EF4-FFF2-40B4-BE49-F238E27FC236}">
                <a16:creationId xmlns:a16="http://schemas.microsoft.com/office/drawing/2014/main" id="{C53782CF-353A-B44E-ABE3-DDADD89D0993}"/>
              </a:ext>
            </a:extLst>
          </p:cNvPr>
          <p:cNvSpPr txBox="1"/>
          <p:nvPr userDrawn="1"/>
        </p:nvSpPr>
        <p:spPr>
          <a:xfrm>
            <a:off x="18477110" y="5000204"/>
            <a:ext cx="3840490" cy="1271915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nl-NL" sz="2000" b="1" dirty="0">
                <a:solidFill>
                  <a:schemeClr val="tx1"/>
                </a:solidFill>
              </a:rPr>
              <a:t>Regie op stelsels</a:t>
            </a:r>
          </a:p>
          <a:p>
            <a:pPr algn="ctr"/>
            <a:r>
              <a:rPr lang="nl-NL" sz="2000" b="1" dirty="0">
                <a:solidFill>
                  <a:schemeClr val="tx1"/>
                </a:solidFill>
              </a:rPr>
              <a:t>En standaarden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0B96E7A2-3DE5-D746-A3E7-5D5B9CE54D43}"/>
              </a:ext>
            </a:extLst>
          </p:cNvPr>
          <p:cNvCxnSpPr/>
          <p:nvPr userDrawn="1"/>
        </p:nvCxnSpPr>
        <p:spPr>
          <a:xfrm>
            <a:off x="5128591" y="6172729"/>
            <a:ext cx="2365513" cy="0"/>
          </a:xfrm>
          <a:prstGeom prst="line">
            <a:avLst/>
          </a:prstGeom>
          <a:ln w="2222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69CED6AB-CA72-E94A-9038-1FDA5A2C2C80}"/>
              </a:ext>
            </a:extLst>
          </p:cNvPr>
          <p:cNvCxnSpPr/>
          <p:nvPr userDrawn="1"/>
        </p:nvCxnSpPr>
        <p:spPr>
          <a:xfrm>
            <a:off x="8567529" y="6172729"/>
            <a:ext cx="2365513" cy="0"/>
          </a:xfrm>
          <a:prstGeom prst="line">
            <a:avLst/>
          </a:prstGeom>
          <a:ln w="22225">
            <a:solidFill>
              <a:srgbClr val="8FCAE7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4F407C73-60EA-D54F-A2C5-C7594DC8DC1D}"/>
              </a:ext>
            </a:extLst>
          </p:cNvPr>
          <p:cNvCxnSpPr/>
          <p:nvPr userDrawn="1"/>
        </p:nvCxnSpPr>
        <p:spPr>
          <a:xfrm>
            <a:off x="12006469" y="6172729"/>
            <a:ext cx="2365513" cy="0"/>
          </a:xfrm>
          <a:prstGeom prst="line">
            <a:avLst/>
          </a:prstGeom>
          <a:ln w="22225">
            <a:solidFill>
              <a:srgbClr val="FFB61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0CADB902-23BA-1B4A-9FA9-F2A24AC15558}"/>
              </a:ext>
            </a:extLst>
          </p:cNvPr>
          <p:cNvCxnSpPr/>
          <p:nvPr userDrawn="1"/>
        </p:nvCxnSpPr>
        <p:spPr>
          <a:xfrm>
            <a:off x="15385773" y="6172729"/>
            <a:ext cx="2365513" cy="0"/>
          </a:xfrm>
          <a:prstGeom prst="line">
            <a:avLst/>
          </a:prstGeom>
          <a:ln w="22225">
            <a:solidFill>
              <a:srgbClr val="76D2B6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739336C-A91C-A44E-947D-69603D843ED5}"/>
              </a:ext>
            </a:extLst>
          </p:cNvPr>
          <p:cNvCxnSpPr>
            <a:cxnSpLocks/>
          </p:cNvCxnSpPr>
          <p:nvPr userDrawn="1"/>
        </p:nvCxnSpPr>
        <p:spPr>
          <a:xfrm>
            <a:off x="2160001" y="7405178"/>
            <a:ext cx="16317109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50D0263-6B18-0444-8985-0DED86009760}"/>
              </a:ext>
            </a:extLst>
          </p:cNvPr>
          <p:cNvCxnSpPr>
            <a:cxnSpLocks/>
          </p:cNvCxnSpPr>
          <p:nvPr userDrawn="1"/>
        </p:nvCxnSpPr>
        <p:spPr>
          <a:xfrm>
            <a:off x="2160001" y="8935803"/>
            <a:ext cx="16317109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A27678EC-86B9-0149-A7A6-CADA8470608D}"/>
              </a:ext>
            </a:extLst>
          </p:cNvPr>
          <p:cNvCxnSpPr>
            <a:cxnSpLocks/>
          </p:cNvCxnSpPr>
          <p:nvPr userDrawn="1"/>
        </p:nvCxnSpPr>
        <p:spPr>
          <a:xfrm>
            <a:off x="2160001" y="11400710"/>
            <a:ext cx="16317109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58" name="Picture 57" descr="Icon&#10;&#10;Description automatically generated">
            <a:extLst>
              <a:ext uri="{FF2B5EF4-FFF2-40B4-BE49-F238E27FC236}">
                <a16:creationId xmlns:a16="http://schemas.microsoft.com/office/drawing/2014/main" id="{CCC320A3-BAB8-6E49-84C4-0AB6E335AA6F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81822" y="3652267"/>
            <a:ext cx="1371600" cy="1371600"/>
          </a:xfrm>
          <a:prstGeom prst="rect">
            <a:avLst/>
          </a:prstGeom>
        </p:spPr>
      </p:pic>
      <p:pic>
        <p:nvPicPr>
          <p:cNvPr id="59" name="Picture 58" descr="Icon&#10;&#10;Description automatically generated">
            <a:extLst>
              <a:ext uri="{FF2B5EF4-FFF2-40B4-BE49-F238E27FC236}">
                <a16:creationId xmlns:a16="http://schemas.microsoft.com/office/drawing/2014/main" id="{0B0AD2B6-0680-AC4D-8621-7D8B14BDCDCA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6733" y="3652267"/>
            <a:ext cx="1371600" cy="1371600"/>
          </a:xfrm>
          <a:prstGeom prst="rect">
            <a:avLst/>
          </a:prstGeom>
        </p:spPr>
      </p:pic>
      <p:pic>
        <p:nvPicPr>
          <p:cNvPr id="60" name="Picture 59" descr="Icon&#10;&#10;Description automatically generated">
            <a:extLst>
              <a:ext uri="{FF2B5EF4-FFF2-40B4-BE49-F238E27FC236}">
                <a16:creationId xmlns:a16="http://schemas.microsoft.com/office/drawing/2014/main" id="{5DA9A73A-BD47-8644-88A9-DC5AC0DF700F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3943" y="3652267"/>
            <a:ext cx="1371600" cy="1371600"/>
          </a:xfrm>
          <a:prstGeom prst="rect">
            <a:avLst/>
          </a:prstGeom>
        </p:spPr>
      </p:pic>
      <p:pic>
        <p:nvPicPr>
          <p:cNvPr id="61" name="Picture 60" descr="Icon&#10;&#10;Description automatically generated">
            <a:extLst>
              <a:ext uri="{FF2B5EF4-FFF2-40B4-BE49-F238E27FC236}">
                <a16:creationId xmlns:a16="http://schemas.microsoft.com/office/drawing/2014/main" id="{545D86D2-9B18-C741-A9B6-10CE59964E63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4612" y="3652267"/>
            <a:ext cx="1371600" cy="1371600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47BD880A-C6F9-274C-BD3B-C7D74021C993}"/>
              </a:ext>
            </a:extLst>
          </p:cNvPr>
          <p:cNvSpPr txBox="1"/>
          <p:nvPr userDrawn="1"/>
        </p:nvSpPr>
        <p:spPr>
          <a:xfrm>
            <a:off x="5047352" y="6440557"/>
            <a:ext cx="3062978" cy="555016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defTabSz="228554"/>
            <a:r>
              <a:rPr lang="nl-NL" sz="1600" dirty="0" err="1">
                <a:solidFill>
                  <a:prstClr val="black"/>
                </a:solidFill>
                <a:latin typeface="+mn-lt"/>
              </a:rPr>
              <a:t>PKIoverheid</a:t>
            </a:r>
            <a:endParaRPr lang="nl-NL" sz="1600" dirty="0">
              <a:solidFill>
                <a:prstClr val="black"/>
              </a:solidFill>
              <a:latin typeface="+mn-lt"/>
            </a:endParaRPr>
          </a:p>
          <a:p>
            <a:pPr defTabSz="228554"/>
            <a:r>
              <a:rPr lang="nl-NL" sz="1600" dirty="0" err="1">
                <a:solidFill>
                  <a:prstClr val="black"/>
                </a:solidFill>
                <a:latin typeface="+mn-lt"/>
              </a:rPr>
              <a:t>eHerkenning</a:t>
            </a:r>
            <a:endParaRPr lang="nl-NL" sz="1600" dirty="0">
              <a:solidFill>
                <a:prstClr val="black"/>
              </a:solidFill>
              <a:latin typeface="+mn-lt"/>
            </a:endParaRPr>
          </a:p>
          <a:p>
            <a:pPr defTabSz="228554"/>
            <a:endParaRPr lang="nl-NL" sz="1600" dirty="0">
              <a:solidFill>
                <a:prstClr val="black"/>
              </a:solidFill>
              <a:latin typeface="+mn-lt"/>
            </a:endParaRPr>
          </a:p>
          <a:p>
            <a:pPr defTabSz="228554"/>
            <a:endParaRPr lang="nl-NL" sz="1600" dirty="0">
              <a:solidFill>
                <a:prstClr val="black"/>
              </a:solidFill>
              <a:latin typeface="+mn-lt"/>
            </a:endParaRPr>
          </a:p>
          <a:p>
            <a:pPr defTabSz="228554"/>
            <a:endParaRPr lang="nl-NL" sz="1600" dirty="0">
              <a:solidFill>
                <a:prstClr val="black"/>
              </a:solidFill>
              <a:latin typeface="+mn-lt"/>
            </a:endParaRPr>
          </a:p>
          <a:p>
            <a:pPr defTabSz="228554"/>
            <a:r>
              <a:rPr lang="nl-NL" sz="1600" dirty="0" err="1">
                <a:solidFill>
                  <a:prstClr val="black"/>
                </a:solidFill>
                <a:latin typeface="+mn-lt"/>
              </a:rPr>
              <a:t>PKIoverheid</a:t>
            </a:r>
            <a:endParaRPr lang="nl-NL" sz="1600" dirty="0">
              <a:solidFill>
                <a:prstClr val="black"/>
              </a:solidFill>
              <a:latin typeface="+mn-lt"/>
            </a:endParaRPr>
          </a:p>
          <a:p>
            <a:pPr defTabSz="228554"/>
            <a:r>
              <a:rPr lang="nl-NL" sz="1600" dirty="0">
                <a:solidFill>
                  <a:prstClr val="black"/>
                </a:solidFill>
                <a:latin typeface="+mn-lt"/>
              </a:rPr>
              <a:t>Organisatie-</a:t>
            </a:r>
          </a:p>
          <a:p>
            <a:pPr defTabSz="228554"/>
            <a:r>
              <a:rPr lang="nl-NL" sz="1600" dirty="0">
                <a:solidFill>
                  <a:prstClr val="black"/>
                </a:solidFill>
                <a:latin typeface="+mn-lt"/>
              </a:rPr>
              <a:t>identificatienummer</a:t>
            </a:r>
          </a:p>
          <a:p>
            <a:pPr defTabSz="228554"/>
            <a:r>
              <a:rPr lang="nl-NL" sz="1600" dirty="0">
                <a:solidFill>
                  <a:prstClr val="black"/>
                </a:solidFill>
                <a:latin typeface="+mn-lt"/>
              </a:rPr>
              <a:t>(OIN)</a:t>
            </a:r>
          </a:p>
          <a:p>
            <a:pPr defTabSz="228554"/>
            <a:endParaRPr lang="nl-NL" sz="1600" dirty="0">
              <a:solidFill>
                <a:prstClr val="black"/>
              </a:solidFill>
              <a:latin typeface="+mn-lt"/>
            </a:endParaRPr>
          </a:p>
          <a:p>
            <a:pPr defTabSz="228554"/>
            <a:endParaRPr lang="nl-NL" sz="1600" dirty="0">
              <a:solidFill>
                <a:prstClr val="black"/>
              </a:solidFill>
              <a:latin typeface="+mn-lt"/>
            </a:endParaRPr>
          </a:p>
          <a:p>
            <a:pPr defTabSz="228554"/>
            <a:r>
              <a:rPr lang="nl-NL" sz="1600" dirty="0" err="1">
                <a:solidFill>
                  <a:prstClr val="black"/>
                </a:solidFill>
                <a:latin typeface="+mn-lt"/>
              </a:rPr>
              <a:t>DigiD</a:t>
            </a:r>
            <a:endParaRPr lang="nl-NL" sz="1600" dirty="0">
              <a:solidFill>
                <a:prstClr val="black"/>
              </a:solidFill>
              <a:latin typeface="+mn-lt"/>
            </a:endParaRPr>
          </a:p>
          <a:p>
            <a:pPr defTabSz="228554"/>
            <a:r>
              <a:rPr lang="nl-NL" sz="1600" dirty="0" err="1">
                <a:solidFill>
                  <a:prstClr val="black"/>
                </a:solidFill>
                <a:latin typeface="+mn-lt"/>
              </a:rPr>
              <a:t>DigiD</a:t>
            </a:r>
            <a:r>
              <a:rPr lang="nl-NL" sz="1600" dirty="0">
                <a:solidFill>
                  <a:prstClr val="black"/>
                </a:solidFill>
                <a:latin typeface="+mn-lt"/>
              </a:rPr>
              <a:t> Machtigen</a:t>
            </a:r>
          </a:p>
          <a:p>
            <a:pPr defTabSz="228554"/>
            <a:r>
              <a:rPr lang="nl-NL" sz="1600" dirty="0">
                <a:solidFill>
                  <a:prstClr val="black"/>
                </a:solidFill>
                <a:latin typeface="+mn-lt"/>
              </a:rPr>
              <a:t>Routeringsvoorziening</a:t>
            </a:r>
          </a:p>
          <a:p>
            <a:pPr defTabSz="228554"/>
            <a:r>
              <a:rPr lang="nl-NL" sz="1600" dirty="0" err="1">
                <a:solidFill>
                  <a:prstClr val="black"/>
                </a:solidFill>
                <a:latin typeface="+mn-lt"/>
              </a:rPr>
              <a:t>BSNk</a:t>
            </a:r>
            <a:r>
              <a:rPr lang="nl-NL" sz="1600" dirty="0">
                <a:solidFill>
                  <a:prstClr val="black"/>
                </a:solidFill>
                <a:latin typeface="+mn-lt"/>
              </a:rPr>
              <a:t> PP</a:t>
            </a:r>
          </a:p>
          <a:p>
            <a:pPr defTabSz="228554"/>
            <a:r>
              <a:rPr lang="nl-NL" sz="1600" dirty="0">
                <a:solidFill>
                  <a:prstClr val="black"/>
                </a:solidFill>
                <a:latin typeface="+mn-lt"/>
              </a:rPr>
              <a:t>Machtigingenregister</a:t>
            </a:r>
          </a:p>
          <a:p>
            <a:pPr defTabSz="228554"/>
            <a:endParaRPr lang="nl-NL" sz="1600" dirty="0">
              <a:solidFill>
                <a:prstClr val="black"/>
              </a:solidFill>
              <a:latin typeface="+mn-lt"/>
            </a:endParaRPr>
          </a:p>
          <a:p>
            <a:pPr defTabSz="228554"/>
            <a:endParaRPr lang="nl-NL" sz="1600" dirty="0">
              <a:solidFill>
                <a:prstClr val="black"/>
              </a:solidFill>
              <a:latin typeface="+mn-lt"/>
            </a:endParaRPr>
          </a:p>
          <a:p>
            <a:pPr marL="0" marR="0" lvl="0" indent="0" algn="l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l-NL" sz="1600" dirty="0">
              <a:solidFill>
                <a:prstClr val="black"/>
              </a:solidFill>
              <a:latin typeface="+mn-lt"/>
            </a:endParaRPr>
          </a:p>
          <a:p>
            <a:pPr marL="0" marR="0" lvl="0" indent="0" algn="l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l-NL" sz="1600" dirty="0">
              <a:solidFill>
                <a:prstClr val="black"/>
              </a:solidFill>
              <a:latin typeface="+mn-lt"/>
            </a:endParaRPr>
          </a:p>
          <a:p>
            <a:pPr marL="0" marR="0" lvl="0" indent="0" algn="l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l-NL" sz="1600" dirty="0">
              <a:solidFill>
                <a:prstClr val="black"/>
              </a:solidFill>
              <a:latin typeface="+mn-lt"/>
            </a:endParaRPr>
          </a:p>
          <a:p>
            <a:pPr marL="0" marR="0" lvl="0" indent="0" algn="l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1600" dirty="0" err="1">
                <a:solidFill>
                  <a:prstClr val="black"/>
                </a:solidFill>
                <a:latin typeface="+mn-lt"/>
              </a:rPr>
              <a:t>eIDAS</a:t>
            </a:r>
            <a:endParaRPr lang="nl-NL" sz="1600" dirty="0">
              <a:solidFill>
                <a:prstClr val="black"/>
              </a:solidFill>
              <a:latin typeface="+mn-lt"/>
            </a:endParaRPr>
          </a:p>
          <a:p>
            <a:pPr defTabSz="228554"/>
            <a:endParaRPr lang="nl-NL" sz="1600" dirty="0">
              <a:solidFill>
                <a:prstClr val="black"/>
              </a:solidFill>
              <a:latin typeface="+mn-lt"/>
            </a:endParaRPr>
          </a:p>
          <a:p>
            <a:pPr defTabSz="228554"/>
            <a:endParaRPr lang="nl-NL" sz="1600" dirty="0">
              <a:solidFill>
                <a:prstClr val="black"/>
              </a:solidFill>
              <a:latin typeface="+mn-lt"/>
            </a:endParaRPr>
          </a:p>
          <a:p>
            <a:pPr defTabSz="228554"/>
            <a:endParaRPr lang="nl-NL" sz="1600" dirty="0">
              <a:solidFill>
                <a:prstClr val="black"/>
              </a:solidFill>
              <a:latin typeface="+mn-lt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410103E-752E-D74F-977D-93E487F4FD3F}"/>
              </a:ext>
            </a:extLst>
          </p:cNvPr>
          <p:cNvSpPr txBox="1"/>
          <p:nvPr userDrawn="1"/>
        </p:nvSpPr>
        <p:spPr>
          <a:xfrm>
            <a:off x="8486291" y="6440556"/>
            <a:ext cx="3062978" cy="548640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defTabSz="228554"/>
            <a:endParaRPr lang="nl-NL" sz="1600" dirty="0">
              <a:solidFill>
                <a:prstClr val="black"/>
              </a:solidFill>
              <a:latin typeface="+mn-lt"/>
            </a:endParaRPr>
          </a:p>
          <a:p>
            <a:pPr defTabSz="228554"/>
            <a:endParaRPr lang="nl-NL" sz="1600" dirty="0">
              <a:solidFill>
                <a:prstClr val="black"/>
              </a:solidFill>
              <a:latin typeface="+mn-lt"/>
            </a:endParaRPr>
          </a:p>
          <a:p>
            <a:pPr defTabSz="228554"/>
            <a:endParaRPr lang="nl-NL" sz="1600" dirty="0">
              <a:solidFill>
                <a:prstClr val="black"/>
              </a:solidFill>
              <a:latin typeface="+mn-lt"/>
            </a:endParaRPr>
          </a:p>
          <a:p>
            <a:pPr defTabSz="228554"/>
            <a:endParaRPr lang="nl-NL" sz="1600" dirty="0">
              <a:solidFill>
                <a:prstClr val="black"/>
              </a:solidFill>
              <a:latin typeface="+mn-lt"/>
            </a:endParaRPr>
          </a:p>
          <a:p>
            <a:pPr defTabSz="228554"/>
            <a:endParaRPr lang="nl-NL" sz="1600" dirty="0">
              <a:solidFill>
                <a:prstClr val="black"/>
              </a:solidFill>
              <a:latin typeface="+mn-lt"/>
            </a:endParaRPr>
          </a:p>
          <a:p>
            <a:pPr defTabSz="228554"/>
            <a:r>
              <a:rPr lang="nl-NL" sz="1600" dirty="0" err="1">
                <a:solidFill>
                  <a:prstClr val="black"/>
                </a:solidFill>
                <a:latin typeface="+mn-lt"/>
              </a:rPr>
              <a:t>DigiToegankelijk</a:t>
            </a:r>
            <a:endParaRPr lang="nl-NL" sz="1600" dirty="0">
              <a:solidFill>
                <a:prstClr val="black"/>
              </a:solidFill>
              <a:latin typeface="+mn-lt"/>
            </a:endParaRPr>
          </a:p>
          <a:p>
            <a:pPr defTabSz="228554"/>
            <a:endParaRPr lang="nl-NL" sz="1600" dirty="0">
              <a:solidFill>
                <a:prstClr val="black"/>
              </a:solidFill>
              <a:latin typeface="+mn-lt"/>
            </a:endParaRPr>
          </a:p>
          <a:p>
            <a:pPr defTabSz="228554"/>
            <a:endParaRPr lang="nl-NL" sz="1600" dirty="0">
              <a:solidFill>
                <a:prstClr val="black"/>
              </a:solidFill>
              <a:latin typeface="+mn-lt"/>
            </a:endParaRPr>
          </a:p>
          <a:p>
            <a:pPr defTabSz="228554"/>
            <a:endParaRPr lang="nl-NL" sz="1600" dirty="0">
              <a:solidFill>
                <a:prstClr val="black"/>
              </a:solidFill>
              <a:latin typeface="+mn-lt"/>
            </a:endParaRPr>
          </a:p>
          <a:p>
            <a:pPr defTabSz="228554"/>
            <a:endParaRPr lang="nl-NL" sz="1600" dirty="0">
              <a:solidFill>
                <a:prstClr val="black"/>
              </a:solidFill>
              <a:latin typeface="+mn-lt"/>
            </a:endParaRPr>
          </a:p>
          <a:p>
            <a:pPr defTabSz="228554"/>
            <a:endParaRPr lang="nl-NL" sz="1600" dirty="0">
              <a:solidFill>
                <a:prstClr val="black"/>
              </a:solidFill>
              <a:latin typeface="+mn-lt"/>
            </a:endParaRPr>
          </a:p>
          <a:p>
            <a:pPr defTabSz="228554"/>
            <a:r>
              <a:rPr lang="nl-NL" sz="1600" dirty="0" err="1">
                <a:solidFill>
                  <a:prstClr val="black"/>
                </a:solidFill>
                <a:latin typeface="+mn-lt"/>
              </a:rPr>
              <a:t>MijnOverheid</a:t>
            </a:r>
            <a:endParaRPr lang="nl-NL" sz="1600" dirty="0">
              <a:solidFill>
                <a:prstClr val="black"/>
              </a:solidFill>
              <a:latin typeface="+mn-lt"/>
            </a:endParaRPr>
          </a:p>
          <a:p>
            <a:pPr defTabSz="228554"/>
            <a:endParaRPr lang="nl-NL" sz="1600" dirty="0">
              <a:solidFill>
                <a:prstClr val="black"/>
              </a:solidFill>
              <a:latin typeface="+mn-lt"/>
            </a:endParaRPr>
          </a:p>
          <a:p>
            <a:pPr defTabSz="228554"/>
            <a:endParaRPr lang="nl-NL" sz="1600" dirty="0">
              <a:solidFill>
                <a:prstClr val="black"/>
              </a:solidFill>
              <a:latin typeface="+mn-lt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C506300C-D868-5142-AA48-40EBF6417D26}"/>
              </a:ext>
            </a:extLst>
          </p:cNvPr>
          <p:cNvSpPr txBox="1"/>
          <p:nvPr userDrawn="1"/>
        </p:nvSpPr>
        <p:spPr>
          <a:xfrm>
            <a:off x="11885474" y="6440556"/>
            <a:ext cx="3062978" cy="548640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defTabSz="228554"/>
            <a:r>
              <a:rPr lang="nl-NL" sz="1600" dirty="0">
                <a:solidFill>
                  <a:prstClr val="black"/>
                </a:solidFill>
                <a:latin typeface="+mn-lt"/>
              </a:rPr>
              <a:t>Standard Business</a:t>
            </a:r>
          </a:p>
          <a:p>
            <a:pPr defTabSz="228554"/>
            <a:r>
              <a:rPr lang="nl-NL" sz="1600" dirty="0">
                <a:solidFill>
                  <a:prstClr val="black"/>
                </a:solidFill>
                <a:latin typeface="+mn-lt"/>
              </a:rPr>
              <a:t>Reporting (SBR)</a:t>
            </a:r>
          </a:p>
          <a:p>
            <a:pPr defTabSz="228554"/>
            <a:r>
              <a:rPr lang="nl-NL" sz="1600" dirty="0" err="1">
                <a:solidFill>
                  <a:prstClr val="black"/>
                </a:solidFill>
                <a:latin typeface="+mn-lt"/>
              </a:rPr>
              <a:t>Peppol</a:t>
            </a:r>
            <a:endParaRPr lang="nl-NL" sz="1600" dirty="0">
              <a:solidFill>
                <a:prstClr val="black"/>
              </a:solidFill>
              <a:latin typeface="+mn-lt"/>
            </a:endParaRPr>
          </a:p>
          <a:p>
            <a:pPr defTabSz="228554"/>
            <a:endParaRPr lang="nl-NL" sz="1600" dirty="0">
              <a:solidFill>
                <a:prstClr val="black"/>
              </a:solidFill>
              <a:latin typeface="+mn-lt"/>
            </a:endParaRPr>
          </a:p>
          <a:p>
            <a:pPr defTabSz="228554"/>
            <a:endParaRPr lang="nl-NL" sz="1600" dirty="0">
              <a:solidFill>
                <a:prstClr val="black"/>
              </a:solidFill>
              <a:latin typeface="+mn-lt"/>
            </a:endParaRPr>
          </a:p>
          <a:p>
            <a:pPr defTabSz="228554"/>
            <a:r>
              <a:rPr lang="nl-NL" sz="1600" dirty="0" err="1">
                <a:solidFill>
                  <a:prstClr val="black"/>
                </a:solidFill>
                <a:latin typeface="+mn-lt"/>
              </a:rPr>
              <a:t>Digikoppeling</a:t>
            </a:r>
            <a:endParaRPr lang="nl-NL" sz="1600" dirty="0">
              <a:solidFill>
                <a:prstClr val="black"/>
              </a:solidFill>
              <a:latin typeface="+mn-lt"/>
            </a:endParaRPr>
          </a:p>
          <a:p>
            <a:pPr defTabSz="228554"/>
            <a:r>
              <a:rPr lang="nl-NL" sz="1600" dirty="0">
                <a:solidFill>
                  <a:prstClr val="black"/>
                </a:solidFill>
                <a:latin typeface="+mn-lt"/>
              </a:rPr>
              <a:t>XBRL</a:t>
            </a:r>
          </a:p>
          <a:p>
            <a:pPr defTabSz="228554"/>
            <a:r>
              <a:rPr lang="nl-NL" sz="1600" dirty="0">
                <a:solidFill>
                  <a:prstClr val="black"/>
                </a:solidFill>
                <a:latin typeface="+mn-lt"/>
              </a:rPr>
              <a:t>API-standaarden</a:t>
            </a:r>
          </a:p>
          <a:p>
            <a:pPr defTabSz="228554"/>
            <a:r>
              <a:rPr lang="nl-NL" sz="1600" dirty="0">
                <a:solidFill>
                  <a:prstClr val="black"/>
                </a:solidFill>
                <a:latin typeface="+mn-lt"/>
              </a:rPr>
              <a:t>E-</a:t>
            </a:r>
            <a:r>
              <a:rPr lang="nl-NL" sz="1600" dirty="0" err="1">
                <a:solidFill>
                  <a:prstClr val="black"/>
                </a:solidFill>
                <a:latin typeface="+mn-lt"/>
              </a:rPr>
              <a:t>procurement</a:t>
            </a:r>
            <a:endParaRPr lang="nl-NL" sz="1600" dirty="0">
              <a:solidFill>
                <a:prstClr val="black"/>
              </a:solidFill>
              <a:latin typeface="+mn-lt"/>
            </a:endParaRPr>
          </a:p>
          <a:p>
            <a:pPr defTabSz="228554"/>
            <a:endParaRPr lang="nl-NL" sz="1600" dirty="0">
              <a:solidFill>
                <a:prstClr val="black"/>
              </a:solidFill>
              <a:latin typeface="+mn-lt"/>
            </a:endParaRPr>
          </a:p>
          <a:p>
            <a:pPr defTabSz="228554"/>
            <a:endParaRPr lang="nl-NL" sz="1600" dirty="0">
              <a:solidFill>
                <a:prstClr val="black"/>
              </a:solidFill>
              <a:latin typeface="+mn-lt"/>
            </a:endParaRPr>
          </a:p>
          <a:p>
            <a:pPr defTabSz="228554"/>
            <a:r>
              <a:rPr lang="nl-NL" sz="1600" dirty="0" err="1">
                <a:solidFill>
                  <a:prstClr val="black"/>
                </a:solidFill>
                <a:latin typeface="+mn-lt"/>
              </a:rPr>
              <a:t>Digipoort</a:t>
            </a:r>
            <a:endParaRPr lang="nl-NL" sz="1600" dirty="0">
              <a:solidFill>
                <a:prstClr val="black"/>
              </a:solidFill>
              <a:latin typeface="+mn-lt"/>
            </a:endParaRPr>
          </a:p>
          <a:p>
            <a:pPr defTabSz="228554"/>
            <a:r>
              <a:rPr lang="nl-NL" sz="1600" dirty="0">
                <a:solidFill>
                  <a:prstClr val="black"/>
                </a:solidFill>
                <a:latin typeface="+mn-lt"/>
              </a:rPr>
              <a:t>Stelselvoorzieningen</a:t>
            </a:r>
          </a:p>
          <a:p>
            <a:pPr defTabSz="228554"/>
            <a:r>
              <a:rPr lang="nl-NL" sz="1600" dirty="0" err="1">
                <a:solidFill>
                  <a:prstClr val="black"/>
                </a:solidFill>
                <a:latin typeface="+mn-lt"/>
              </a:rPr>
              <a:t>Digilevering</a:t>
            </a:r>
            <a:endParaRPr lang="nl-NL" sz="1600" dirty="0">
              <a:solidFill>
                <a:prstClr val="black"/>
              </a:solidFill>
              <a:latin typeface="+mn-lt"/>
            </a:endParaRPr>
          </a:p>
          <a:p>
            <a:pPr defTabSz="228554"/>
            <a:r>
              <a:rPr lang="nl-NL" sz="1600" dirty="0" err="1">
                <a:solidFill>
                  <a:prstClr val="black"/>
                </a:solidFill>
                <a:latin typeface="+mn-lt"/>
              </a:rPr>
              <a:t>Digimelding</a:t>
            </a:r>
            <a:endParaRPr lang="nl-NL" sz="1600" dirty="0">
              <a:solidFill>
                <a:prstClr val="black"/>
              </a:solidFill>
              <a:latin typeface="+mn-lt"/>
            </a:endParaRPr>
          </a:p>
          <a:p>
            <a:pPr defTabSz="228554"/>
            <a:r>
              <a:rPr lang="nl-NL" sz="1600" dirty="0">
                <a:solidFill>
                  <a:prstClr val="black"/>
                </a:solidFill>
                <a:latin typeface="+mn-lt"/>
              </a:rPr>
              <a:t>Stelselcatalogus</a:t>
            </a:r>
          </a:p>
          <a:p>
            <a:pPr defTabSz="228554"/>
            <a:r>
              <a:rPr lang="nl-NL" sz="1600" dirty="0" err="1">
                <a:solidFill>
                  <a:prstClr val="black"/>
                </a:solidFill>
                <a:latin typeface="+mn-lt"/>
              </a:rPr>
              <a:t>Digikoppeling</a:t>
            </a:r>
            <a:endParaRPr lang="nl-NL" sz="1600" dirty="0">
              <a:solidFill>
                <a:prstClr val="black"/>
              </a:solidFill>
              <a:latin typeface="+mn-lt"/>
            </a:endParaRPr>
          </a:p>
          <a:p>
            <a:pPr defTabSz="228554"/>
            <a:r>
              <a:rPr lang="nl-NL" sz="1600" dirty="0" err="1">
                <a:solidFill>
                  <a:prstClr val="black"/>
                </a:solidFill>
                <a:latin typeface="+mn-lt"/>
              </a:rPr>
              <a:t>DigiInkoop</a:t>
            </a:r>
            <a:endParaRPr lang="nl-NL" sz="1600" dirty="0">
              <a:solidFill>
                <a:prstClr val="black"/>
              </a:solidFill>
              <a:latin typeface="+mn-lt"/>
            </a:endParaRPr>
          </a:p>
          <a:p>
            <a:pPr defTabSz="228554"/>
            <a:r>
              <a:rPr lang="nl-NL" sz="1600" dirty="0">
                <a:solidFill>
                  <a:prstClr val="black"/>
                </a:solidFill>
                <a:latin typeface="+mn-lt"/>
              </a:rPr>
              <a:t>E-factureren</a:t>
            </a:r>
          </a:p>
          <a:p>
            <a:pPr defTabSz="228554"/>
            <a:endParaRPr lang="nl-NL" sz="1600" dirty="0">
              <a:solidFill>
                <a:prstClr val="black"/>
              </a:solidFill>
              <a:latin typeface="+mn-lt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53D9E6E6-BD1E-7B46-9A25-FCB68F0EF09A}"/>
              </a:ext>
            </a:extLst>
          </p:cNvPr>
          <p:cNvSpPr txBox="1"/>
          <p:nvPr userDrawn="1"/>
        </p:nvSpPr>
        <p:spPr>
          <a:xfrm>
            <a:off x="15304537" y="6440557"/>
            <a:ext cx="3062978" cy="54864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defTabSz="228554"/>
            <a:r>
              <a:rPr lang="nl-NL" sz="1600" dirty="0" err="1">
                <a:solidFill>
                  <a:prstClr val="black"/>
                </a:solidFill>
                <a:latin typeface="+mn-lt"/>
              </a:rPr>
              <a:t>Diginetwerk</a:t>
            </a:r>
            <a:endParaRPr lang="nl-NL" sz="1600" dirty="0">
              <a:solidFill>
                <a:prstClr val="black"/>
              </a:solidFill>
              <a:latin typeface="+mn-lt"/>
            </a:endParaRPr>
          </a:p>
          <a:p>
            <a:pPr defTabSz="228554"/>
            <a:r>
              <a:rPr lang="nl-NL" sz="1600" dirty="0">
                <a:solidFill>
                  <a:prstClr val="black"/>
                </a:solidFill>
                <a:latin typeface="+mn-lt"/>
              </a:rPr>
              <a:t>IPv6 </a:t>
            </a:r>
            <a:r>
              <a:rPr lang="nl-NL" sz="1600" dirty="0" err="1">
                <a:solidFill>
                  <a:prstClr val="black"/>
                </a:solidFill>
                <a:latin typeface="+mn-lt"/>
              </a:rPr>
              <a:t>Overheidsbreed</a:t>
            </a:r>
            <a:r>
              <a:rPr lang="nl-NL" sz="1600" dirty="0">
                <a:solidFill>
                  <a:prstClr val="black"/>
                </a:solidFill>
                <a:latin typeface="+mn-lt"/>
              </a:rPr>
              <a:t> </a:t>
            </a:r>
          </a:p>
          <a:p>
            <a:pPr defTabSz="228554"/>
            <a:r>
              <a:rPr lang="nl-NL" sz="1600" dirty="0">
                <a:solidFill>
                  <a:prstClr val="black"/>
                </a:solidFill>
                <a:latin typeface="+mn-lt"/>
              </a:rPr>
              <a:t>Nummerplankader</a:t>
            </a:r>
          </a:p>
          <a:p>
            <a:pPr defTabSz="228554"/>
            <a:endParaRPr lang="nl-NL" sz="1600" dirty="0">
              <a:solidFill>
                <a:prstClr val="black"/>
              </a:solidFill>
              <a:latin typeface="+mn-lt"/>
            </a:endParaRPr>
          </a:p>
          <a:p>
            <a:pPr defTabSz="228554"/>
            <a:endParaRPr lang="nl-NL" sz="1600" dirty="0">
              <a:solidFill>
                <a:prstClr val="black"/>
              </a:solidFill>
              <a:latin typeface="+mn-lt"/>
            </a:endParaRPr>
          </a:p>
          <a:p>
            <a:pPr defTabSz="228554"/>
            <a:r>
              <a:rPr lang="nl-NL" sz="1600" dirty="0">
                <a:solidFill>
                  <a:prstClr val="black"/>
                </a:solidFill>
                <a:latin typeface="+mn-lt"/>
              </a:rPr>
              <a:t>Samenwerkende</a:t>
            </a:r>
          </a:p>
          <a:p>
            <a:pPr defTabSz="228554"/>
            <a:r>
              <a:rPr lang="nl-NL" sz="1600" dirty="0">
                <a:solidFill>
                  <a:prstClr val="black"/>
                </a:solidFill>
                <a:latin typeface="+mn-lt"/>
              </a:rPr>
              <a:t>Catalogi</a:t>
            </a:r>
          </a:p>
          <a:p>
            <a:pPr defTabSz="228554"/>
            <a:r>
              <a:rPr lang="nl-NL" sz="1600" dirty="0">
                <a:solidFill>
                  <a:prstClr val="black"/>
                </a:solidFill>
                <a:latin typeface="+mn-lt"/>
              </a:rPr>
              <a:t>BOMOS</a:t>
            </a:r>
          </a:p>
          <a:p>
            <a:pPr defTabSz="228554"/>
            <a:endParaRPr lang="nl-NL" sz="1600" dirty="0">
              <a:solidFill>
                <a:prstClr val="black"/>
              </a:solidFill>
              <a:latin typeface="+mn-lt"/>
            </a:endParaRPr>
          </a:p>
          <a:p>
            <a:pPr defTabSz="228554"/>
            <a:endParaRPr lang="nl-NL" sz="1600" dirty="0">
              <a:solidFill>
                <a:prstClr val="black"/>
              </a:solidFill>
              <a:latin typeface="+mn-lt"/>
            </a:endParaRPr>
          </a:p>
          <a:p>
            <a:pPr defTabSz="228554"/>
            <a:endParaRPr lang="nl-NL" sz="1600" dirty="0">
              <a:solidFill>
                <a:prstClr val="black"/>
              </a:solidFill>
              <a:latin typeface="+mn-lt"/>
            </a:endParaRPr>
          </a:p>
          <a:p>
            <a:pPr defTabSz="228554"/>
            <a:r>
              <a:rPr lang="nl-NL" sz="1600" dirty="0">
                <a:solidFill>
                  <a:prstClr val="black"/>
                </a:solidFill>
                <a:latin typeface="+mn-lt"/>
              </a:rPr>
              <a:t>Standaard Platform</a:t>
            </a:r>
          </a:p>
          <a:p>
            <a:pPr defTabSz="228554"/>
            <a:r>
              <a:rPr lang="nl-NL" sz="1600" dirty="0">
                <a:solidFill>
                  <a:prstClr val="black"/>
                </a:solidFill>
                <a:latin typeface="+mn-lt"/>
              </a:rPr>
              <a:t>Centraal Aansluitpunt</a:t>
            </a:r>
          </a:p>
          <a:p>
            <a:pPr defTabSz="228554"/>
            <a:endParaRPr lang="nl-NL" sz="1600" dirty="0">
              <a:solidFill>
                <a:prstClr val="black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2437238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11 Road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769A9-79A0-9D4C-B941-33558DACCC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pPr defTabSz="914217"/>
            <a:r>
              <a:rPr lang="nl-NL" sz="4800" dirty="0" err="1">
                <a:solidFill>
                  <a:srgbClr val="39870C"/>
                </a:solidFill>
                <a:latin typeface="+mj-lt"/>
              </a:rPr>
              <a:t>Roadmap</a:t>
            </a:r>
            <a:endParaRPr lang="nl-NL" sz="4800" dirty="0">
              <a:solidFill>
                <a:srgbClr val="39870C"/>
              </a:solidFill>
              <a:latin typeface="+mj-lt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8F1E9B-E546-2A45-949C-AEF405F6A0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3B5A39-1C91-264F-9A4D-229FF28BF67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pPr/>
              <a:t>‹nr.›</a:t>
            </a:fld>
            <a:endParaRPr lang="nl-NL" dirty="0"/>
          </a:p>
        </p:txBody>
      </p:sp>
      <p:pic>
        <p:nvPicPr>
          <p:cNvPr id="5" name="Logo">
            <a:extLst>
              <a:ext uri="{FF2B5EF4-FFF2-40B4-BE49-F238E27FC236}">
                <a16:creationId xmlns:a16="http://schemas.microsoft.com/office/drawing/2014/main" id="{877A7C48-EF94-ED47-BF38-92D5503A177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F90A157-2562-804C-9EC5-996CD09399B5}"/>
              </a:ext>
            </a:extLst>
          </p:cNvPr>
          <p:cNvCxnSpPr>
            <a:cxnSpLocks/>
          </p:cNvCxnSpPr>
          <p:nvPr userDrawn="1"/>
        </p:nvCxnSpPr>
        <p:spPr>
          <a:xfrm>
            <a:off x="1348756" y="3295650"/>
            <a:ext cx="21689664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8" name="Picture 77" descr="Icon&#10;&#10;Description automatically generated">
            <a:extLst>
              <a:ext uri="{FF2B5EF4-FFF2-40B4-BE49-F238E27FC236}">
                <a16:creationId xmlns:a16="http://schemas.microsoft.com/office/drawing/2014/main" id="{5B705640-34BD-8340-B1FA-D0BF7DBEE45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62"/>
          <a:stretch/>
        </p:blipFill>
        <p:spPr>
          <a:xfrm>
            <a:off x="-170120" y="3253119"/>
            <a:ext cx="24640575" cy="10654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53228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.0 Visual domein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936D67B7-43E2-2241-8D2A-60D85FC90F8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34"/>
          <a:stretch/>
        </p:blipFill>
        <p:spPr>
          <a:xfrm>
            <a:off x="846677" y="2091090"/>
            <a:ext cx="22693821" cy="1162491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‹nr.›</a:t>
            </a:fld>
            <a:endParaRPr lang="nl-NL" dirty="0"/>
          </a:p>
        </p:txBody>
      </p:sp>
      <p:pic>
        <p:nvPicPr>
          <p:cNvPr id="13" name="Logo">
            <a:extLst>
              <a:ext uri="{FF2B5EF4-FFF2-40B4-BE49-F238E27FC236}">
                <a16:creationId xmlns:a16="http://schemas.microsoft.com/office/drawing/2014/main" id="{79F293BA-1623-4A76-8D5B-FD12AA92B2A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6326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3 Voorblad Groen 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>
            <a:extLst>
              <a:ext uri="{FF2B5EF4-FFF2-40B4-BE49-F238E27FC236}">
                <a16:creationId xmlns:a16="http://schemas.microsoft.com/office/drawing/2014/main" id="{804C8CB9-DE8D-1541-AB67-994B9F212A9C}"/>
              </a:ext>
            </a:extLst>
          </p:cNvPr>
          <p:cNvSpPr/>
          <p:nvPr userDrawn="1"/>
        </p:nvSpPr>
        <p:spPr>
          <a:xfrm>
            <a:off x="12193588" y="0"/>
            <a:ext cx="12193587" cy="1371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2821478" y="2542233"/>
            <a:ext cx="11147700" cy="8574946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82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title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NL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2821477" y="11471275"/>
            <a:ext cx="11147699" cy="1406127"/>
          </a:xfrm>
        </p:spPr>
        <p:txBody>
          <a:bodyPr anchor="b"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</a:defRPr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subtitle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NL" dirty="0"/>
          </a:p>
        </p:txBody>
      </p:sp>
      <p:sp>
        <p:nvSpPr>
          <p:cNvPr id="10" name="Picture Placeholder 22">
            <a:extLst>
              <a:ext uri="{FF2B5EF4-FFF2-40B4-BE49-F238E27FC236}">
                <a16:creationId xmlns:a16="http://schemas.microsoft.com/office/drawing/2014/main" id="{E899B76C-B2F7-4D46-87C1-E196CD0A66D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3588" cy="13716000"/>
          </a:xfrm>
          <a:custGeom>
            <a:avLst/>
            <a:gdLst>
              <a:gd name="connsiteX0" fmla="*/ 0 w 12193588"/>
              <a:gd name="connsiteY0" fmla="*/ 0 h 13716000"/>
              <a:gd name="connsiteX1" fmla="*/ 11711187 w 12193588"/>
              <a:gd name="connsiteY1" fmla="*/ 0 h 13716000"/>
              <a:gd name="connsiteX2" fmla="*/ 11711187 w 12193588"/>
              <a:gd name="connsiteY2" fmla="*/ 1923292 h 13716000"/>
              <a:gd name="connsiteX3" fmla="*/ 12193588 w 12193588"/>
              <a:gd name="connsiteY3" fmla="*/ 1923292 h 13716000"/>
              <a:gd name="connsiteX4" fmla="*/ 12193588 w 12193588"/>
              <a:gd name="connsiteY4" fmla="*/ 13716000 h 13716000"/>
              <a:gd name="connsiteX5" fmla="*/ 0 w 12193588"/>
              <a:gd name="connsiteY5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3588" h="13716000">
                <a:moveTo>
                  <a:pt x="0" y="0"/>
                </a:moveTo>
                <a:lnTo>
                  <a:pt x="11711187" y="0"/>
                </a:lnTo>
                <a:lnTo>
                  <a:pt x="11711187" y="1923292"/>
                </a:lnTo>
                <a:lnTo>
                  <a:pt x="12193588" y="1923292"/>
                </a:lnTo>
                <a:lnTo>
                  <a:pt x="12193588" y="13716000"/>
                </a:lnTo>
                <a:lnTo>
                  <a:pt x="0" y="13716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GB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627F9E93-62A0-B44B-9434-670A4EAA80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18235" y="-2"/>
            <a:ext cx="6057003" cy="2542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71122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.1 Toegang Kernboodsch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3E79D06-311A-43E8-9993-E38058BC57F1}"/>
              </a:ext>
            </a:extLst>
          </p:cNvPr>
          <p:cNvSpPr/>
          <p:nvPr userDrawn="1"/>
        </p:nvSpPr>
        <p:spPr>
          <a:xfrm>
            <a:off x="0" y="0"/>
            <a:ext cx="12193587" cy="1371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DE29D8C-AB77-490C-84FE-4060D5F0D9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97011" y="3352801"/>
            <a:ext cx="8458304" cy="7029450"/>
          </a:xfrm>
          <a:prstGeom prst="rect">
            <a:avLst/>
          </a:prstGeom>
        </p:spPr>
      </p:pic>
      <p:pic>
        <p:nvPicPr>
          <p:cNvPr id="7" name="Logo">
            <a:extLst>
              <a:ext uri="{FF2B5EF4-FFF2-40B4-BE49-F238E27FC236}">
                <a16:creationId xmlns:a16="http://schemas.microsoft.com/office/drawing/2014/main" id="{07AAA810-4A77-0947-8D02-142622F7416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sp>
        <p:nvSpPr>
          <p:cNvPr id="11" name="Date Placeholder 4">
            <a:extLst>
              <a:ext uri="{FF2B5EF4-FFF2-40B4-BE49-F238E27FC236}">
                <a16:creationId xmlns:a16="http://schemas.microsoft.com/office/drawing/2014/main" id="{F68BA68E-4D57-024A-9AFC-8381BC73AD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7166155" y="12781172"/>
            <a:ext cx="5007129" cy="730250"/>
          </a:xfrm>
        </p:spPr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12" name="Slide Number Placeholder 6">
            <a:extLst>
              <a:ext uri="{FF2B5EF4-FFF2-40B4-BE49-F238E27FC236}">
                <a16:creationId xmlns:a16="http://schemas.microsoft.com/office/drawing/2014/main" id="{2065620C-CD7B-504F-8F3D-6056BC96F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411426" y="12781172"/>
            <a:ext cx="1557752" cy="730250"/>
          </a:xfrm>
        </p:spPr>
        <p:txBody>
          <a:bodyPr/>
          <a:lstStyle/>
          <a:p>
            <a:fld id="{58A012CB-14D3-4B29-B9BE-EBD198EAE235}" type="slidenum">
              <a:rPr lang="nl-NL" smtClean="0"/>
              <a:t>‹nr.›</a:t>
            </a:fld>
            <a:endParaRPr lang="nl-NL" dirty="0"/>
          </a:p>
        </p:txBody>
      </p:sp>
      <p:pic>
        <p:nvPicPr>
          <p:cNvPr id="15" name="Picture 10">
            <a:extLst>
              <a:ext uri="{FF2B5EF4-FFF2-40B4-BE49-F238E27FC236}">
                <a16:creationId xmlns:a16="http://schemas.microsoft.com/office/drawing/2014/main" id="{A06225AB-BE4F-6742-BC9F-D9B7BD5A8967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6315972" y="464400"/>
            <a:ext cx="8071203" cy="951668"/>
          </a:xfrm>
          <a:prstGeom prst="rect">
            <a:avLst/>
          </a:prstGeom>
        </p:spPr>
      </p:pic>
      <p:sp>
        <p:nvSpPr>
          <p:cNvPr id="16" name="Tekstvak 15">
            <a:extLst>
              <a:ext uri="{FF2B5EF4-FFF2-40B4-BE49-F238E27FC236}">
                <a16:creationId xmlns:a16="http://schemas.microsoft.com/office/drawing/2014/main" id="{3FFC2806-5D7F-2442-A9B3-7DEBAE7C1A89}"/>
              </a:ext>
            </a:extLst>
          </p:cNvPr>
          <p:cNvSpPr txBox="1"/>
          <p:nvPr userDrawn="1"/>
        </p:nvSpPr>
        <p:spPr>
          <a:xfrm>
            <a:off x="17701247" y="566963"/>
            <a:ext cx="6156000" cy="72866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/>
              <a:t>Toegang</a:t>
            </a:r>
          </a:p>
        </p:txBody>
      </p:sp>
      <p:cxnSp>
        <p:nvCxnSpPr>
          <p:cNvPr id="13" name="Straight Connector 11">
            <a:extLst>
              <a:ext uri="{FF2B5EF4-FFF2-40B4-BE49-F238E27FC236}">
                <a16:creationId xmlns:a16="http://schemas.microsoft.com/office/drawing/2014/main" id="{5CCC342B-AFEF-3446-92BB-68EC0D7E48FC}"/>
              </a:ext>
            </a:extLst>
          </p:cNvPr>
          <p:cNvCxnSpPr>
            <a:cxnSpLocks/>
          </p:cNvCxnSpPr>
          <p:nvPr userDrawn="1"/>
        </p:nvCxnSpPr>
        <p:spPr>
          <a:xfrm>
            <a:off x="12923112" y="4925227"/>
            <a:ext cx="10115308" cy="0"/>
          </a:xfrm>
          <a:prstGeom prst="line">
            <a:avLst/>
          </a:prstGeom>
          <a:ln w="38100">
            <a:solidFill>
              <a:srgbClr val="E17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kstvak 13">
            <a:extLst>
              <a:ext uri="{FF2B5EF4-FFF2-40B4-BE49-F238E27FC236}">
                <a16:creationId xmlns:a16="http://schemas.microsoft.com/office/drawing/2014/main" id="{3DA189A9-8435-674E-9086-BF70C66EDE49}"/>
              </a:ext>
            </a:extLst>
          </p:cNvPr>
          <p:cNvSpPr txBox="1"/>
          <p:nvPr userDrawn="1"/>
        </p:nvSpPr>
        <p:spPr>
          <a:xfrm>
            <a:off x="12933600" y="3741893"/>
            <a:ext cx="10104820" cy="902918"/>
          </a:xfrm>
          <a:prstGeom prst="rect">
            <a:avLst/>
          </a:prstGeom>
          <a:noFill/>
        </p:spPr>
        <p:txBody>
          <a:bodyPr wrap="square" rtlCol="0" anchor="b" anchorCtr="0">
            <a:noAutofit/>
          </a:bodyPr>
          <a:lstStyle/>
          <a:p>
            <a:pPr algn="l"/>
            <a:r>
              <a:rPr lang="nl-NL" sz="4800" b="1" dirty="0">
                <a:solidFill>
                  <a:srgbClr val="39870C"/>
                </a:solidFill>
              </a:rPr>
              <a:t>Toegang verlenen</a:t>
            </a:r>
          </a:p>
        </p:txBody>
      </p:sp>
      <p:sp>
        <p:nvSpPr>
          <p:cNvPr id="17" name="Tekstvak 16">
            <a:extLst>
              <a:ext uri="{FF2B5EF4-FFF2-40B4-BE49-F238E27FC236}">
                <a16:creationId xmlns:a16="http://schemas.microsoft.com/office/drawing/2014/main" id="{9F0D01FF-6353-3742-AD0C-0C9447884F82}"/>
              </a:ext>
            </a:extLst>
          </p:cNvPr>
          <p:cNvSpPr txBox="1"/>
          <p:nvPr userDrawn="1"/>
        </p:nvSpPr>
        <p:spPr>
          <a:xfrm>
            <a:off x="12920598" y="5355578"/>
            <a:ext cx="10128310" cy="431155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nl-NL" sz="3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 diensten en producten van Logius kan</a:t>
            </a:r>
          </a:p>
          <a:p>
            <a:r>
              <a:rPr lang="nl-NL" sz="3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veilig en makkelijk toegang worden gegeven</a:t>
            </a:r>
          </a:p>
          <a:p>
            <a:r>
              <a:rPr lang="nl-NL" sz="3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tot online dienstverlening. Niet alleen vanuit Nederland, maar ook daarbuiten.</a:t>
            </a:r>
          </a:p>
          <a:p>
            <a:endParaRPr lang="nl-NL" sz="3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nl-NL" sz="3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Vaak gaat het om privacygevoelige gegevens. Logius biedt de zekerheid dat gegevens met</a:t>
            </a:r>
          </a:p>
          <a:p>
            <a:r>
              <a:rPr lang="nl-NL" sz="3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 juiste persoon of het juiste bedrijf worden gedeeld. </a:t>
            </a:r>
          </a:p>
        </p:txBody>
      </p:sp>
    </p:spTree>
    <p:extLst>
      <p:ext uri="{BB962C8B-B14F-4D97-AF65-F5344CB8AC3E}">
        <p14:creationId xmlns:p14="http://schemas.microsoft.com/office/powerpoint/2010/main" val="426202734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.2 Toegang Kernboodschap met illustrat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8">
            <a:extLst>
              <a:ext uri="{FF2B5EF4-FFF2-40B4-BE49-F238E27FC236}">
                <a16:creationId xmlns:a16="http://schemas.microsoft.com/office/drawing/2014/main" id="{0657DD06-3159-7844-A0B8-10A1256450E2}"/>
              </a:ext>
            </a:extLst>
          </p:cNvPr>
          <p:cNvSpPr/>
          <p:nvPr userDrawn="1"/>
        </p:nvSpPr>
        <p:spPr>
          <a:xfrm>
            <a:off x="0" y="0"/>
            <a:ext cx="12193587" cy="13716000"/>
          </a:xfrm>
          <a:prstGeom prst="rect">
            <a:avLst/>
          </a:prstGeom>
          <a:solidFill>
            <a:srgbClr val="F9E2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14" name="Afbeelding 13">
            <a:extLst>
              <a:ext uri="{FF2B5EF4-FFF2-40B4-BE49-F238E27FC236}">
                <a16:creationId xmlns:a16="http://schemas.microsoft.com/office/drawing/2014/main" id="{E08DB017-C0CC-1A41-82D3-8D5F901A84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00" y="3020400"/>
            <a:ext cx="8292338" cy="7488000"/>
          </a:xfrm>
          <a:prstGeom prst="rect">
            <a:avLst/>
          </a:prstGeom>
        </p:spPr>
      </p:pic>
      <p:pic>
        <p:nvPicPr>
          <p:cNvPr id="7" name="Logo">
            <a:extLst>
              <a:ext uri="{FF2B5EF4-FFF2-40B4-BE49-F238E27FC236}">
                <a16:creationId xmlns:a16="http://schemas.microsoft.com/office/drawing/2014/main" id="{07AAA810-4A77-0947-8D02-142622F7416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sp>
        <p:nvSpPr>
          <p:cNvPr id="11" name="Date Placeholder 4">
            <a:extLst>
              <a:ext uri="{FF2B5EF4-FFF2-40B4-BE49-F238E27FC236}">
                <a16:creationId xmlns:a16="http://schemas.microsoft.com/office/drawing/2014/main" id="{F68BA68E-4D57-024A-9AFC-8381BC73AD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7166155" y="12781172"/>
            <a:ext cx="5007129" cy="730250"/>
          </a:xfrm>
        </p:spPr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12" name="Slide Number Placeholder 6">
            <a:extLst>
              <a:ext uri="{FF2B5EF4-FFF2-40B4-BE49-F238E27FC236}">
                <a16:creationId xmlns:a16="http://schemas.microsoft.com/office/drawing/2014/main" id="{2065620C-CD7B-504F-8F3D-6056BC96F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411426" y="12781172"/>
            <a:ext cx="1557752" cy="730250"/>
          </a:xfrm>
        </p:spPr>
        <p:txBody>
          <a:bodyPr/>
          <a:lstStyle/>
          <a:p>
            <a:fld id="{58A012CB-14D3-4B29-B9BE-EBD198EAE235}" type="slidenum">
              <a:rPr lang="nl-NL" smtClean="0"/>
              <a:t>‹nr.›</a:t>
            </a:fld>
            <a:endParaRPr lang="nl-NL" dirty="0"/>
          </a:p>
        </p:txBody>
      </p:sp>
      <p:cxnSp>
        <p:nvCxnSpPr>
          <p:cNvPr id="18" name="Straight Connector 11">
            <a:extLst>
              <a:ext uri="{FF2B5EF4-FFF2-40B4-BE49-F238E27FC236}">
                <a16:creationId xmlns:a16="http://schemas.microsoft.com/office/drawing/2014/main" id="{4393D92E-8B5A-784A-A7AC-AA2BE38CAAAD}"/>
              </a:ext>
            </a:extLst>
          </p:cNvPr>
          <p:cNvCxnSpPr>
            <a:cxnSpLocks/>
          </p:cNvCxnSpPr>
          <p:nvPr userDrawn="1"/>
        </p:nvCxnSpPr>
        <p:spPr>
          <a:xfrm>
            <a:off x="12923112" y="4925227"/>
            <a:ext cx="10115308" cy="0"/>
          </a:xfrm>
          <a:prstGeom prst="line">
            <a:avLst/>
          </a:prstGeom>
          <a:ln w="38100">
            <a:solidFill>
              <a:srgbClr val="E17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kstvak 25">
            <a:extLst>
              <a:ext uri="{FF2B5EF4-FFF2-40B4-BE49-F238E27FC236}">
                <a16:creationId xmlns:a16="http://schemas.microsoft.com/office/drawing/2014/main" id="{90A95DE3-3C57-6E49-AFED-CFAB31FBD32E}"/>
              </a:ext>
            </a:extLst>
          </p:cNvPr>
          <p:cNvSpPr txBox="1"/>
          <p:nvPr userDrawn="1"/>
        </p:nvSpPr>
        <p:spPr>
          <a:xfrm>
            <a:off x="12933600" y="3741893"/>
            <a:ext cx="10104820" cy="902918"/>
          </a:xfrm>
          <a:prstGeom prst="rect">
            <a:avLst/>
          </a:prstGeom>
          <a:noFill/>
        </p:spPr>
        <p:txBody>
          <a:bodyPr wrap="square" rtlCol="0" anchor="b" anchorCtr="0">
            <a:noAutofit/>
          </a:bodyPr>
          <a:lstStyle/>
          <a:p>
            <a:pPr algn="l"/>
            <a:r>
              <a:rPr lang="nl-NL" sz="4800" b="1" dirty="0">
                <a:solidFill>
                  <a:srgbClr val="39870C"/>
                </a:solidFill>
              </a:rPr>
              <a:t>Toegang verlenen</a:t>
            </a:r>
          </a:p>
        </p:txBody>
      </p:sp>
      <p:sp>
        <p:nvSpPr>
          <p:cNvPr id="28" name="Tekstvak 27">
            <a:extLst>
              <a:ext uri="{FF2B5EF4-FFF2-40B4-BE49-F238E27FC236}">
                <a16:creationId xmlns:a16="http://schemas.microsoft.com/office/drawing/2014/main" id="{D777F8B9-B701-284F-A9D3-5017B023626C}"/>
              </a:ext>
            </a:extLst>
          </p:cNvPr>
          <p:cNvSpPr txBox="1"/>
          <p:nvPr userDrawn="1"/>
        </p:nvSpPr>
        <p:spPr>
          <a:xfrm>
            <a:off x="12920598" y="5355578"/>
            <a:ext cx="10128310" cy="431155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nl-NL" sz="3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 diensten en producten van Logius kan</a:t>
            </a:r>
          </a:p>
          <a:p>
            <a:r>
              <a:rPr lang="nl-NL" sz="3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veilig en makkelijk toegang worden gegeven</a:t>
            </a:r>
          </a:p>
          <a:p>
            <a:r>
              <a:rPr lang="nl-NL" sz="3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tot online dienstverlening. Niet alleen vanuit Nederland, maar ook daarbuiten.</a:t>
            </a:r>
          </a:p>
          <a:p>
            <a:endParaRPr lang="nl-NL" sz="3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nl-NL" sz="3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Vaak gaat het om privacygevoelige gegevens. Logius biedt de zekerheid dat gegevens met</a:t>
            </a:r>
          </a:p>
          <a:p>
            <a:r>
              <a:rPr lang="nl-NL" sz="3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 juiste persoon of het juiste bedrijf worden gedeeld. </a:t>
            </a:r>
          </a:p>
        </p:txBody>
      </p:sp>
      <p:pic>
        <p:nvPicPr>
          <p:cNvPr id="15" name="Picture 10">
            <a:extLst>
              <a:ext uri="{FF2B5EF4-FFF2-40B4-BE49-F238E27FC236}">
                <a16:creationId xmlns:a16="http://schemas.microsoft.com/office/drawing/2014/main" id="{A06225AB-BE4F-6742-BC9F-D9B7BD5A8967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6315972" y="464400"/>
            <a:ext cx="8071203" cy="951668"/>
          </a:xfrm>
          <a:prstGeom prst="rect">
            <a:avLst/>
          </a:prstGeom>
        </p:spPr>
      </p:pic>
      <p:sp>
        <p:nvSpPr>
          <p:cNvPr id="16" name="Tekstvak 15">
            <a:extLst>
              <a:ext uri="{FF2B5EF4-FFF2-40B4-BE49-F238E27FC236}">
                <a16:creationId xmlns:a16="http://schemas.microsoft.com/office/drawing/2014/main" id="{3FFC2806-5D7F-2442-A9B3-7DEBAE7C1A89}"/>
              </a:ext>
            </a:extLst>
          </p:cNvPr>
          <p:cNvSpPr txBox="1"/>
          <p:nvPr userDrawn="1"/>
        </p:nvSpPr>
        <p:spPr>
          <a:xfrm>
            <a:off x="17701247" y="566963"/>
            <a:ext cx="6156000" cy="72866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/>
              <a:t>Toegang</a:t>
            </a:r>
          </a:p>
        </p:txBody>
      </p:sp>
    </p:spTree>
    <p:extLst>
      <p:ext uri="{BB962C8B-B14F-4D97-AF65-F5344CB8AC3E}">
        <p14:creationId xmlns:p14="http://schemas.microsoft.com/office/powerpoint/2010/main" val="248988742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.3 Toegang Tussenblad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Logo">
            <a:extLst>
              <a:ext uri="{FF2B5EF4-FFF2-40B4-BE49-F238E27FC236}">
                <a16:creationId xmlns:a16="http://schemas.microsoft.com/office/drawing/2014/main" id="{7E6F2157-E24D-D946-BAAF-5D051AFAF56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96" y="-1"/>
            <a:ext cx="968400" cy="2408258"/>
          </a:xfrm>
          <a:prstGeom prst="rect">
            <a:avLst/>
          </a:prstGeom>
        </p:spPr>
      </p:pic>
      <p:sp>
        <p:nvSpPr>
          <p:cNvPr id="31" name="Tekstvak 4">
            <a:extLst>
              <a:ext uri="{FF2B5EF4-FFF2-40B4-BE49-F238E27FC236}">
                <a16:creationId xmlns:a16="http://schemas.microsoft.com/office/drawing/2014/main" id="{1A3A5AC5-777F-FF43-91CA-0AD52F132250}"/>
              </a:ext>
            </a:extLst>
          </p:cNvPr>
          <p:cNvSpPr txBox="1"/>
          <p:nvPr userDrawn="1"/>
        </p:nvSpPr>
        <p:spPr>
          <a:xfrm>
            <a:off x="4904165" y="4322563"/>
            <a:ext cx="6323601" cy="622349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/>
                </a:solidFill>
              </a:rPr>
              <a:t>Toegang</a:t>
            </a:r>
          </a:p>
          <a:p>
            <a:pPr algn="r">
              <a:lnSpc>
                <a:spcPct val="92000"/>
              </a:lnSpc>
            </a:pPr>
            <a:endParaRPr lang="nl-NL" sz="4100" dirty="0"/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>
                    <a:alpha val="50000"/>
                  </a:schemeClr>
                </a:solidFill>
              </a:rPr>
              <a:t>Interactie</a:t>
            </a:r>
          </a:p>
          <a:p>
            <a:pPr algn="r">
              <a:lnSpc>
                <a:spcPct val="92000"/>
              </a:lnSpc>
            </a:pPr>
            <a:endParaRPr lang="nl-NL" sz="410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>
                    <a:alpha val="50000"/>
                  </a:schemeClr>
                </a:solidFill>
              </a:rPr>
              <a:t>Gegevensuitwisseling</a:t>
            </a:r>
          </a:p>
          <a:p>
            <a:pPr algn="r">
              <a:lnSpc>
                <a:spcPct val="92000"/>
              </a:lnSpc>
            </a:pPr>
            <a:endParaRPr lang="nl-NL" sz="410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>
                    <a:alpha val="50000"/>
                  </a:schemeClr>
                </a:solidFill>
              </a:rPr>
              <a:t>Infrastructuur</a:t>
            </a:r>
          </a:p>
          <a:p>
            <a:pPr algn="r">
              <a:lnSpc>
                <a:spcPct val="92000"/>
              </a:lnSpc>
            </a:pPr>
            <a:endParaRPr lang="nl-NL" sz="410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>
                    <a:alpha val="50000"/>
                  </a:schemeClr>
                </a:solidFill>
              </a:rPr>
              <a:t>Regie op stelsels</a:t>
            </a:r>
            <a:br>
              <a:rPr lang="nl-NL" sz="4100" dirty="0">
                <a:solidFill>
                  <a:schemeClr val="bg1">
                    <a:alpha val="50000"/>
                  </a:schemeClr>
                </a:solidFill>
              </a:rPr>
            </a:br>
            <a:r>
              <a:rPr lang="nl-NL" sz="4100" dirty="0">
                <a:solidFill>
                  <a:schemeClr val="bg1">
                    <a:alpha val="50000"/>
                  </a:schemeClr>
                </a:solidFill>
              </a:rPr>
              <a:t>en standaarden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C81DD064-4EF2-DC48-8B4B-25D2A37845B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812587" y="4292600"/>
            <a:ext cx="762000" cy="9423400"/>
          </a:xfrm>
          <a:prstGeom prst="rect">
            <a:avLst/>
          </a:prstGeom>
        </p:spPr>
      </p:pic>
      <p:sp>
        <p:nvSpPr>
          <p:cNvPr id="33" name="Oval 32">
            <a:extLst>
              <a:ext uri="{FF2B5EF4-FFF2-40B4-BE49-F238E27FC236}">
                <a16:creationId xmlns:a16="http://schemas.microsoft.com/office/drawing/2014/main" id="{2C71E140-DB11-0642-A23F-68EB8D19B9DE}"/>
              </a:ext>
            </a:extLst>
          </p:cNvPr>
          <p:cNvSpPr/>
          <p:nvPr userDrawn="1"/>
        </p:nvSpPr>
        <p:spPr>
          <a:xfrm>
            <a:off x="11812587" y="4292600"/>
            <a:ext cx="762001" cy="762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154A9591-FEF9-7A41-9C49-A97E608BF217}"/>
              </a:ext>
            </a:extLst>
          </p:cNvPr>
          <p:cNvSpPr/>
          <p:nvPr userDrawn="1"/>
        </p:nvSpPr>
        <p:spPr>
          <a:xfrm>
            <a:off x="11812587" y="5444920"/>
            <a:ext cx="762001" cy="762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0FFBB216-F44A-8140-AC57-7CEDEA0A081E}"/>
              </a:ext>
            </a:extLst>
          </p:cNvPr>
          <p:cNvSpPr/>
          <p:nvPr userDrawn="1"/>
        </p:nvSpPr>
        <p:spPr>
          <a:xfrm>
            <a:off x="11812586" y="6597168"/>
            <a:ext cx="762001" cy="762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7872D1F-FE40-6146-91C8-80D5B680D5F2}"/>
              </a:ext>
            </a:extLst>
          </p:cNvPr>
          <p:cNvSpPr/>
          <p:nvPr userDrawn="1"/>
        </p:nvSpPr>
        <p:spPr>
          <a:xfrm>
            <a:off x="11811772" y="7749488"/>
            <a:ext cx="762001" cy="762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3E68C964-8D94-6245-A0C5-884F65E650FC}"/>
              </a:ext>
            </a:extLst>
          </p:cNvPr>
          <p:cNvSpPr/>
          <p:nvPr userDrawn="1"/>
        </p:nvSpPr>
        <p:spPr>
          <a:xfrm>
            <a:off x="11812586" y="8901736"/>
            <a:ext cx="762001" cy="762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352309475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.4 Toegang Tussenblad met tekst">
    <p:bg>
      <p:bgPr>
        <a:solidFill>
          <a:srgbClr val="E17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Logo">
            <a:extLst>
              <a:ext uri="{FF2B5EF4-FFF2-40B4-BE49-F238E27FC236}">
                <a16:creationId xmlns:a16="http://schemas.microsoft.com/office/drawing/2014/main" id="{7CFF2726-F60B-0C4F-B20D-21B8667950D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96" y="-1"/>
            <a:ext cx="968400" cy="2408258"/>
          </a:xfrm>
          <a:prstGeom prst="rect">
            <a:avLst/>
          </a:prstGeom>
        </p:spPr>
      </p:pic>
      <p:sp>
        <p:nvSpPr>
          <p:cNvPr id="23" name="Tekstvak 4">
            <a:extLst>
              <a:ext uri="{FF2B5EF4-FFF2-40B4-BE49-F238E27FC236}">
                <a16:creationId xmlns:a16="http://schemas.microsoft.com/office/drawing/2014/main" id="{5F403CDF-484D-F747-AFC5-269CA916EBF2}"/>
              </a:ext>
            </a:extLst>
          </p:cNvPr>
          <p:cNvSpPr txBox="1"/>
          <p:nvPr userDrawn="1"/>
        </p:nvSpPr>
        <p:spPr>
          <a:xfrm>
            <a:off x="4904165" y="4322563"/>
            <a:ext cx="6323601" cy="622349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/>
                </a:solidFill>
              </a:rPr>
              <a:t>Toegang</a:t>
            </a:r>
          </a:p>
          <a:p>
            <a:pPr algn="r">
              <a:lnSpc>
                <a:spcPct val="92000"/>
              </a:lnSpc>
            </a:pPr>
            <a:endParaRPr lang="nl-NL" sz="4100" dirty="0"/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>
                    <a:alpha val="50000"/>
                  </a:schemeClr>
                </a:solidFill>
              </a:rPr>
              <a:t>Interactie</a:t>
            </a:r>
          </a:p>
          <a:p>
            <a:pPr algn="r">
              <a:lnSpc>
                <a:spcPct val="92000"/>
              </a:lnSpc>
            </a:pPr>
            <a:endParaRPr lang="nl-NL" sz="410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>
                    <a:alpha val="50000"/>
                  </a:schemeClr>
                </a:solidFill>
              </a:rPr>
              <a:t>Gegevensuitwisseling</a:t>
            </a:r>
          </a:p>
          <a:p>
            <a:pPr algn="r">
              <a:lnSpc>
                <a:spcPct val="92000"/>
              </a:lnSpc>
            </a:pPr>
            <a:endParaRPr lang="nl-NL" sz="410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>
                    <a:alpha val="50000"/>
                  </a:schemeClr>
                </a:solidFill>
              </a:rPr>
              <a:t>Infrastructuur</a:t>
            </a:r>
          </a:p>
          <a:p>
            <a:pPr algn="r">
              <a:lnSpc>
                <a:spcPct val="92000"/>
              </a:lnSpc>
            </a:pPr>
            <a:endParaRPr lang="nl-NL" sz="410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>
                    <a:alpha val="50000"/>
                  </a:schemeClr>
                </a:solidFill>
              </a:rPr>
              <a:t>Regie op stelsels</a:t>
            </a:r>
            <a:br>
              <a:rPr lang="nl-NL" sz="4100" dirty="0">
                <a:solidFill>
                  <a:schemeClr val="bg1">
                    <a:alpha val="50000"/>
                  </a:schemeClr>
                </a:solidFill>
              </a:rPr>
            </a:br>
            <a:r>
              <a:rPr lang="nl-NL" sz="4100" dirty="0">
                <a:solidFill>
                  <a:schemeClr val="bg1">
                    <a:alpha val="50000"/>
                  </a:schemeClr>
                </a:solidFill>
              </a:rPr>
              <a:t>en standaarden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F3FBC45E-81C6-3F45-86D7-2FBE47219C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812587" y="4292600"/>
            <a:ext cx="762000" cy="9423400"/>
          </a:xfrm>
          <a:prstGeom prst="rect">
            <a:avLst/>
          </a:prstGeom>
        </p:spPr>
      </p:pic>
      <p:sp>
        <p:nvSpPr>
          <p:cNvPr id="25" name="Oval 24">
            <a:extLst>
              <a:ext uri="{FF2B5EF4-FFF2-40B4-BE49-F238E27FC236}">
                <a16:creationId xmlns:a16="http://schemas.microsoft.com/office/drawing/2014/main" id="{100148D0-93D0-E14F-BDAE-D82C7F326F48}"/>
              </a:ext>
            </a:extLst>
          </p:cNvPr>
          <p:cNvSpPr/>
          <p:nvPr userDrawn="1"/>
        </p:nvSpPr>
        <p:spPr>
          <a:xfrm>
            <a:off x="11812587" y="4292600"/>
            <a:ext cx="762001" cy="762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62A4AFB5-0316-6740-9A10-7BFB7F090206}"/>
              </a:ext>
            </a:extLst>
          </p:cNvPr>
          <p:cNvSpPr/>
          <p:nvPr userDrawn="1"/>
        </p:nvSpPr>
        <p:spPr>
          <a:xfrm>
            <a:off x="11812587" y="5444920"/>
            <a:ext cx="762001" cy="762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D882616-40FC-5741-B25A-F53D270A2752}"/>
              </a:ext>
            </a:extLst>
          </p:cNvPr>
          <p:cNvSpPr/>
          <p:nvPr userDrawn="1"/>
        </p:nvSpPr>
        <p:spPr>
          <a:xfrm>
            <a:off x="11812586" y="6597168"/>
            <a:ext cx="762001" cy="762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F24DEE7-E691-A049-8282-742DA4867F63}"/>
              </a:ext>
            </a:extLst>
          </p:cNvPr>
          <p:cNvSpPr/>
          <p:nvPr userDrawn="1"/>
        </p:nvSpPr>
        <p:spPr>
          <a:xfrm>
            <a:off x="11811772" y="7749488"/>
            <a:ext cx="762001" cy="762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2C487CF-FBE6-4343-9FCF-AAFD41A60295}"/>
              </a:ext>
            </a:extLst>
          </p:cNvPr>
          <p:cNvSpPr/>
          <p:nvPr userDrawn="1"/>
        </p:nvSpPr>
        <p:spPr>
          <a:xfrm>
            <a:off x="11812586" y="8901736"/>
            <a:ext cx="762001" cy="762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A5AF8086-D262-5648-A91E-50156F108E5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589010" y="4404188"/>
            <a:ext cx="9637381" cy="3870324"/>
          </a:xfr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  <a:lvl2pPr>
              <a:defRPr sz="3200">
                <a:solidFill>
                  <a:schemeClr val="bg1"/>
                </a:solidFill>
              </a:defRPr>
            </a:lvl2pPr>
            <a:lvl3pPr>
              <a:defRPr sz="3200">
                <a:solidFill>
                  <a:schemeClr val="bg1"/>
                </a:solidFill>
              </a:defRPr>
            </a:lvl3pPr>
            <a:lvl4pPr>
              <a:defRPr sz="3200">
                <a:solidFill>
                  <a:schemeClr val="bg1"/>
                </a:solidFill>
              </a:defRPr>
            </a:lvl4pPr>
            <a:lvl5pPr>
              <a:defRPr sz="32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8849676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.5 Toegang Tussenblad Oranje">
    <p:bg>
      <p:bgPr>
        <a:solidFill>
          <a:srgbClr val="E17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55837" y="3439355"/>
            <a:ext cx="19917447" cy="3995114"/>
          </a:xfrm>
        </p:spPr>
        <p:txBody>
          <a:bodyPr anchor="b">
            <a:normAutofit/>
          </a:bodyPr>
          <a:lstStyle>
            <a:lvl1pPr algn="ctr">
              <a:lnSpc>
                <a:spcPct val="100000"/>
              </a:lnSpc>
              <a:defRPr sz="84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title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NL" dirty="0"/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35CA31EA-DB7A-4D23-BFD2-CB6577085181}"/>
              </a:ext>
            </a:extLst>
          </p:cNvPr>
          <p:cNvSpPr txBox="1"/>
          <p:nvPr userDrawn="1"/>
        </p:nvSpPr>
        <p:spPr>
          <a:xfrm>
            <a:off x="12861697" y="10802400"/>
            <a:ext cx="8070575" cy="7632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>
                <a:solidFill>
                  <a:schemeClr val="bg1"/>
                </a:solidFill>
              </a:rPr>
              <a:t>Toegang</a:t>
            </a:r>
          </a:p>
        </p:txBody>
      </p:sp>
      <p:pic>
        <p:nvPicPr>
          <p:cNvPr id="6" name="Logo">
            <a:extLst>
              <a:ext uri="{FF2B5EF4-FFF2-40B4-BE49-F238E27FC236}">
                <a16:creationId xmlns:a16="http://schemas.microsoft.com/office/drawing/2014/main" id="{C1258A58-5CCE-4F6F-B3CF-DC888064F92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sp>
        <p:nvSpPr>
          <p:cNvPr id="10" name="Rechthoek 9">
            <a:extLst>
              <a:ext uri="{FF2B5EF4-FFF2-40B4-BE49-F238E27FC236}">
                <a16:creationId xmlns:a16="http://schemas.microsoft.com/office/drawing/2014/main" id="{0811765C-CAE6-B14F-A579-DA3EA0A88197}"/>
              </a:ext>
            </a:extLst>
          </p:cNvPr>
          <p:cNvSpPr/>
          <p:nvPr userDrawn="1"/>
        </p:nvSpPr>
        <p:spPr>
          <a:xfrm>
            <a:off x="11811987" y="11182471"/>
            <a:ext cx="763200" cy="2533529"/>
          </a:xfrm>
          <a:prstGeom prst="rect">
            <a:avLst/>
          </a:prstGeom>
          <a:solidFill>
            <a:srgbClr val="EDA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48FF222A-C29B-754C-BC00-28ABFD8EFD9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1987" y="10802400"/>
            <a:ext cx="763200" cy="76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95183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.6 Toegang Tussenblad Licht Oranje">
    <p:bg>
      <p:bgPr>
        <a:solidFill>
          <a:srgbClr val="F9E2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55837" y="3439355"/>
            <a:ext cx="19917447" cy="3995114"/>
          </a:xfrm>
        </p:spPr>
        <p:txBody>
          <a:bodyPr anchor="b">
            <a:normAutofit/>
          </a:bodyPr>
          <a:lstStyle>
            <a:lvl1pPr algn="ctr">
              <a:lnSpc>
                <a:spcPct val="100000"/>
              </a:lnSpc>
              <a:defRPr sz="8400">
                <a:solidFill>
                  <a:schemeClr val="tx1"/>
                </a:solidFill>
              </a:defRPr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title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NL" dirty="0"/>
          </a:p>
        </p:txBody>
      </p:sp>
      <p:pic>
        <p:nvPicPr>
          <p:cNvPr id="6" name="Logo">
            <a:extLst>
              <a:ext uri="{FF2B5EF4-FFF2-40B4-BE49-F238E27FC236}">
                <a16:creationId xmlns:a16="http://schemas.microsoft.com/office/drawing/2014/main" id="{C1258A58-5CCE-4F6F-B3CF-DC888064F92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sp>
        <p:nvSpPr>
          <p:cNvPr id="8" name="Tekstvak 7">
            <a:extLst>
              <a:ext uri="{FF2B5EF4-FFF2-40B4-BE49-F238E27FC236}">
                <a16:creationId xmlns:a16="http://schemas.microsoft.com/office/drawing/2014/main" id="{B6409286-E4AB-AB41-9C8D-E6F3AFEFDB95}"/>
              </a:ext>
            </a:extLst>
          </p:cNvPr>
          <p:cNvSpPr txBox="1"/>
          <p:nvPr userDrawn="1"/>
        </p:nvSpPr>
        <p:spPr>
          <a:xfrm>
            <a:off x="12861697" y="10802400"/>
            <a:ext cx="8070575" cy="7632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>
                <a:solidFill>
                  <a:schemeClr val="tx1"/>
                </a:solidFill>
              </a:rPr>
              <a:t>Toegang</a:t>
            </a:r>
          </a:p>
        </p:txBody>
      </p:sp>
      <p:sp>
        <p:nvSpPr>
          <p:cNvPr id="9" name="Rechthoek 8">
            <a:extLst>
              <a:ext uri="{FF2B5EF4-FFF2-40B4-BE49-F238E27FC236}">
                <a16:creationId xmlns:a16="http://schemas.microsoft.com/office/drawing/2014/main" id="{01132E7E-094D-CB4D-B255-37D2C5B3D2D9}"/>
              </a:ext>
            </a:extLst>
          </p:cNvPr>
          <p:cNvSpPr/>
          <p:nvPr userDrawn="1"/>
        </p:nvSpPr>
        <p:spPr>
          <a:xfrm>
            <a:off x="11811987" y="11188297"/>
            <a:ext cx="763200" cy="2527704"/>
          </a:xfrm>
          <a:prstGeom prst="rect">
            <a:avLst/>
          </a:prstGeom>
          <a:solidFill>
            <a:srgbClr val="FCF1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12" name="Afbeelding 11">
            <a:extLst>
              <a:ext uri="{FF2B5EF4-FFF2-40B4-BE49-F238E27FC236}">
                <a16:creationId xmlns:a16="http://schemas.microsoft.com/office/drawing/2014/main" id="{4FEF6653-FDBC-CB40-8667-C43D4C4EBB5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1987" y="10802400"/>
            <a:ext cx="763200" cy="76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95083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.7 Toegang Beeld links - Tekst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‹nr.›</a:t>
            </a:fld>
            <a:endParaRPr lang="nl-NL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A636F92F-B88A-4976-9DCD-56BF05853CF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3588" cy="13716000"/>
          </a:xfrm>
          <a:custGeom>
            <a:avLst/>
            <a:gdLst>
              <a:gd name="connsiteX0" fmla="*/ 0 w 12193588"/>
              <a:gd name="connsiteY0" fmla="*/ 0 h 13716000"/>
              <a:gd name="connsiteX1" fmla="*/ 11711187 w 12193588"/>
              <a:gd name="connsiteY1" fmla="*/ 0 h 13716000"/>
              <a:gd name="connsiteX2" fmla="*/ 11711187 w 12193588"/>
              <a:gd name="connsiteY2" fmla="*/ 1923292 h 13716000"/>
              <a:gd name="connsiteX3" fmla="*/ 12193588 w 12193588"/>
              <a:gd name="connsiteY3" fmla="*/ 1923292 h 13716000"/>
              <a:gd name="connsiteX4" fmla="*/ 12193588 w 12193588"/>
              <a:gd name="connsiteY4" fmla="*/ 13716000 h 13716000"/>
              <a:gd name="connsiteX5" fmla="*/ 0 w 12193588"/>
              <a:gd name="connsiteY5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3588" h="13716000">
                <a:moveTo>
                  <a:pt x="0" y="0"/>
                </a:moveTo>
                <a:lnTo>
                  <a:pt x="11711187" y="0"/>
                </a:lnTo>
                <a:lnTo>
                  <a:pt x="11711187" y="1923292"/>
                </a:lnTo>
                <a:lnTo>
                  <a:pt x="12193588" y="1923292"/>
                </a:lnTo>
                <a:lnTo>
                  <a:pt x="12193588" y="13716000"/>
                </a:lnTo>
                <a:lnTo>
                  <a:pt x="0" y="13716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GB"/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163B7D6E-8CAC-4E8F-8228-1980ED8F9DD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cxnSp>
        <p:nvCxnSpPr>
          <p:cNvPr id="11" name="Straight Connector 11">
            <a:extLst>
              <a:ext uri="{FF2B5EF4-FFF2-40B4-BE49-F238E27FC236}">
                <a16:creationId xmlns:a16="http://schemas.microsoft.com/office/drawing/2014/main" id="{145D4932-4C1C-344A-AAFC-C7FC6F5F0224}"/>
              </a:ext>
            </a:extLst>
          </p:cNvPr>
          <p:cNvCxnSpPr>
            <a:cxnSpLocks/>
          </p:cNvCxnSpPr>
          <p:nvPr userDrawn="1"/>
        </p:nvCxnSpPr>
        <p:spPr>
          <a:xfrm>
            <a:off x="12923112" y="3295650"/>
            <a:ext cx="10115308" cy="0"/>
          </a:xfrm>
          <a:prstGeom prst="line">
            <a:avLst/>
          </a:prstGeom>
          <a:ln w="38100">
            <a:solidFill>
              <a:srgbClr val="E17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9ED20225-93F0-0E42-80ED-7BBBF0D458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933600" y="1725613"/>
            <a:ext cx="10104820" cy="12924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48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4pPr>
            <a:lvl5pPr marL="36000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922009D3-1EBC-B24F-91B2-CBF19B6854C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933600" y="3726000"/>
            <a:ext cx="10115308" cy="8702675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B354502A-62EC-D64A-B8A5-214E392C7D9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6315972" y="464400"/>
            <a:ext cx="8071203" cy="951668"/>
          </a:xfrm>
          <a:prstGeom prst="rect">
            <a:avLst/>
          </a:prstGeom>
        </p:spPr>
      </p:pic>
      <p:sp>
        <p:nvSpPr>
          <p:cNvPr id="12" name="Tekstvak 11">
            <a:extLst>
              <a:ext uri="{FF2B5EF4-FFF2-40B4-BE49-F238E27FC236}">
                <a16:creationId xmlns:a16="http://schemas.microsoft.com/office/drawing/2014/main" id="{C2176DC6-7D77-304A-9F76-585E3BF0439A}"/>
              </a:ext>
            </a:extLst>
          </p:cNvPr>
          <p:cNvSpPr txBox="1"/>
          <p:nvPr userDrawn="1"/>
        </p:nvSpPr>
        <p:spPr>
          <a:xfrm>
            <a:off x="17701247" y="566963"/>
            <a:ext cx="6156000" cy="72866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/>
              <a:t>Toegang</a:t>
            </a:r>
          </a:p>
        </p:txBody>
      </p:sp>
    </p:spTree>
    <p:extLst>
      <p:ext uri="{BB962C8B-B14F-4D97-AF65-F5344CB8AC3E}">
        <p14:creationId xmlns:p14="http://schemas.microsoft.com/office/powerpoint/2010/main" val="98401585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.8 Toegang visual links - Tekst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3">
            <a:extLst>
              <a:ext uri="{FF2B5EF4-FFF2-40B4-BE49-F238E27FC236}">
                <a16:creationId xmlns:a16="http://schemas.microsoft.com/office/drawing/2014/main" id="{694EA0F2-8BB0-C941-8081-2A221CE58B96}"/>
              </a:ext>
            </a:extLst>
          </p:cNvPr>
          <p:cNvSpPr/>
          <p:nvPr userDrawn="1"/>
        </p:nvSpPr>
        <p:spPr>
          <a:xfrm>
            <a:off x="0" y="0"/>
            <a:ext cx="12193587" cy="1371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685B02D8-94FE-E743-BF10-FCCF83D6159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97011" y="3352801"/>
            <a:ext cx="8458304" cy="7029450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‹nr.›</a:t>
            </a:fld>
            <a:endParaRPr lang="nl-NL" dirty="0"/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163B7D6E-8CAC-4E8F-8228-1980ED8F9DD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cxnSp>
        <p:nvCxnSpPr>
          <p:cNvPr id="11" name="Straight Connector 11">
            <a:extLst>
              <a:ext uri="{FF2B5EF4-FFF2-40B4-BE49-F238E27FC236}">
                <a16:creationId xmlns:a16="http://schemas.microsoft.com/office/drawing/2014/main" id="{145D4932-4C1C-344A-AAFC-C7FC6F5F0224}"/>
              </a:ext>
            </a:extLst>
          </p:cNvPr>
          <p:cNvCxnSpPr>
            <a:cxnSpLocks/>
          </p:cNvCxnSpPr>
          <p:nvPr userDrawn="1"/>
        </p:nvCxnSpPr>
        <p:spPr>
          <a:xfrm>
            <a:off x="12923112" y="3295650"/>
            <a:ext cx="10115308" cy="0"/>
          </a:xfrm>
          <a:prstGeom prst="line">
            <a:avLst/>
          </a:prstGeom>
          <a:ln w="38100">
            <a:solidFill>
              <a:srgbClr val="E17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9ED20225-93F0-0E42-80ED-7BBBF0D458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933600" y="1725613"/>
            <a:ext cx="10104820" cy="12924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48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4pPr>
            <a:lvl5pPr marL="36000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922009D3-1EBC-B24F-91B2-CBF19B6854C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933600" y="3726000"/>
            <a:ext cx="10115308" cy="8702675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B354502A-62EC-D64A-B8A5-214E392C7D9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6315972" y="464400"/>
            <a:ext cx="8071203" cy="951668"/>
          </a:xfrm>
          <a:prstGeom prst="rect">
            <a:avLst/>
          </a:prstGeom>
        </p:spPr>
      </p:pic>
      <p:sp>
        <p:nvSpPr>
          <p:cNvPr id="12" name="Tekstvak 11">
            <a:extLst>
              <a:ext uri="{FF2B5EF4-FFF2-40B4-BE49-F238E27FC236}">
                <a16:creationId xmlns:a16="http://schemas.microsoft.com/office/drawing/2014/main" id="{C2176DC6-7D77-304A-9F76-585E3BF0439A}"/>
              </a:ext>
            </a:extLst>
          </p:cNvPr>
          <p:cNvSpPr txBox="1"/>
          <p:nvPr userDrawn="1"/>
        </p:nvSpPr>
        <p:spPr>
          <a:xfrm>
            <a:off x="17701247" y="566963"/>
            <a:ext cx="6156000" cy="72866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/>
              <a:t>Toegang</a:t>
            </a:r>
          </a:p>
        </p:txBody>
      </p:sp>
    </p:spTree>
    <p:extLst>
      <p:ext uri="{BB962C8B-B14F-4D97-AF65-F5344CB8AC3E}">
        <p14:creationId xmlns:p14="http://schemas.microsoft.com/office/powerpoint/2010/main" val="87507128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.9 Toegang Beeld voorbeeld –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>
            <a:extLst>
              <a:ext uri="{FF2B5EF4-FFF2-40B4-BE49-F238E27FC236}">
                <a16:creationId xmlns:a16="http://schemas.microsoft.com/office/drawing/2014/main" id="{76C17972-288F-054E-8236-F58300453B9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980"/>
            <a:ext cx="12192000" cy="13706039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‹nr.›</a:t>
            </a:fld>
            <a:endParaRPr lang="nl-NL" dirty="0"/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163B7D6E-8CAC-4E8F-8228-1980ED8F9DD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cxnSp>
        <p:nvCxnSpPr>
          <p:cNvPr id="11" name="Straight Connector 11">
            <a:extLst>
              <a:ext uri="{FF2B5EF4-FFF2-40B4-BE49-F238E27FC236}">
                <a16:creationId xmlns:a16="http://schemas.microsoft.com/office/drawing/2014/main" id="{145D4932-4C1C-344A-AAFC-C7FC6F5F0224}"/>
              </a:ext>
            </a:extLst>
          </p:cNvPr>
          <p:cNvCxnSpPr>
            <a:cxnSpLocks/>
          </p:cNvCxnSpPr>
          <p:nvPr userDrawn="1"/>
        </p:nvCxnSpPr>
        <p:spPr>
          <a:xfrm>
            <a:off x="12923112" y="3295650"/>
            <a:ext cx="10115308" cy="0"/>
          </a:xfrm>
          <a:prstGeom prst="line">
            <a:avLst/>
          </a:prstGeom>
          <a:ln w="38100">
            <a:solidFill>
              <a:srgbClr val="E17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9ED20225-93F0-0E42-80ED-7BBBF0D458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933600" y="1725613"/>
            <a:ext cx="10104820" cy="12924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48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4pPr>
            <a:lvl5pPr marL="36000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922009D3-1EBC-B24F-91B2-CBF19B6854C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933600" y="3726000"/>
            <a:ext cx="10115308" cy="8702675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B354502A-62EC-D64A-B8A5-214E392C7D96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6315972" y="464400"/>
            <a:ext cx="8071203" cy="951668"/>
          </a:xfrm>
          <a:prstGeom prst="rect">
            <a:avLst/>
          </a:prstGeom>
        </p:spPr>
      </p:pic>
      <p:sp>
        <p:nvSpPr>
          <p:cNvPr id="12" name="Tekstvak 11">
            <a:extLst>
              <a:ext uri="{FF2B5EF4-FFF2-40B4-BE49-F238E27FC236}">
                <a16:creationId xmlns:a16="http://schemas.microsoft.com/office/drawing/2014/main" id="{C2176DC6-7D77-304A-9F76-585E3BF0439A}"/>
              </a:ext>
            </a:extLst>
          </p:cNvPr>
          <p:cNvSpPr txBox="1"/>
          <p:nvPr userDrawn="1"/>
        </p:nvSpPr>
        <p:spPr>
          <a:xfrm>
            <a:off x="17701247" y="566963"/>
            <a:ext cx="6156000" cy="72866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/>
              <a:t>Toegang</a:t>
            </a:r>
          </a:p>
        </p:txBody>
      </p:sp>
    </p:spTree>
    <p:extLst>
      <p:ext uri="{BB962C8B-B14F-4D97-AF65-F5344CB8AC3E}">
        <p14:creationId xmlns:p14="http://schemas.microsoft.com/office/powerpoint/2010/main" val="362640599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.10 Toegang Illustratie -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B43FF0B-77E7-4F47-8E9E-79C2AF5418C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315972" y="464400"/>
            <a:ext cx="8071203" cy="95166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C2D09B5-47EE-4FA2-919C-C0E306FA2016}"/>
              </a:ext>
            </a:extLst>
          </p:cNvPr>
          <p:cNvSpPr/>
          <p:nvPr userDrawn="1"/>
        </p:nvSpPr>
        <p:spPr>
          <a:xfrm>
            <a:off x="0" y="0"/>
            <a:ext cx="12193587" cy="13716000"/>
          </a:xfrm>
          <a:prstGeom prst="rect">
            <a:avLst/>
          </a:prstGeom>
          <a:solidFill>
            <a:srgbClr val="F9E2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‹nr.›</a:t>
            </a:fld>
            <a:endParaRPr lang="nl-NL" dirty="0"/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EC3E1A9C-B3A2-427F-8EB7-E0129597096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sp>
        <p:nvSpPr>
          <p:cNvPr id="14" name="Tekstvak 13">
            <a:extLst>
              <a:ext uri="{FF2B5EF4-FFF2-40B4-BE49-F238E27FC236}">
                <a16:creationId xmlns:a16="http://schemas.microsoft.com/office/drawing/2014/main" id="{B2067669-1CC0-5846-927A-0A37181306EF}"/>
              </a:ext>
            </a:extLst>
          </p:cNvPr>
          <p:cNvSpPr txBox="1"/>
          <p:nvPr userDrawn="1"/>
        </p:nvSpPr>
        <p:spPr>
          <a:xfrm>
            <a:off x="17701247" y="566963"/>
            <a:ext cx="6156000" cy="72866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/>
              <a:t>Toegang</a:t>
            </a:r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3DA71101-4776-4641-B909-F9DB07EAB4DF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00" y="3020400"/>
            <a:ext cx="8292338" cy="748800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8B81A84-3259-1542-B0A4-6B93DA24C243}"/>
              </a:ext>
            </a:extLst>
          </p:cNvPr>
          <p:cNvCxnSpPr>
            <a:cxnSpLocks/>
          </p:cNvCxnSpPr>
          <p:nvPr userDrawn="1"/>
        </p:nvCxnSpPr>
        <p:spPr>
          <a:xfrm>
            <a:off x="12923112" y="3295650"/>
            <a:ext cx="10115308" cy="0"/>
          </a:xfrm>
          <a:prstGeom prst="line">
            <a:avLst/>
          </a:prstGeom>
          <a:ln w="38100">
            <a:solidFill>
              <a:srgbClr val="E17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49F6AA18-B6C0-4541-8935-089D5146200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933600" y="1725613"/>
            <a:ext cx="10104820" cy="12924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48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4pPr>
            <a:lvl5pPr marL="36000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03FB1E6D-D763-2645-A99F-2C1E9E1F6AD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933600" y="3726000"/>
            <a:ext cx="10115308" cy="8702675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</p:spTree>
    <p:extLst>
      <p:ext uri="{BB962C8B-B14F-4D97-AF65-F5344CB8AC3E}">
        <p14:creationId xmlns:p14="http://schemas.microsoft.com/office/powerpoint/2010/main" val="23546097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4 Voorblad Wit 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482411D4-6059-45D1-97BA-7BAC9191D0D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10799" y="0"/>
            <a:ext cx="6030000" cy="2399305"/>
          </a:xfrm>
          <a:prstGeom prst="rect">
            <a:avLst/>
          </a:prstGeom>
        </p:spPr>
      </p:pic>
      <p:sp>
        <p:nvSpPr>
          <p:cNvPr id="10" name="Picture Placeholder 22">
            <a:extLst>
              <a:ext uri="{FF2B5EF4-FFF2-40B4-BE49-F238E27FC236}">
                <a16:creationId xmlns:a16="http://schemas.microsoft.com/office/drawing/2014/main" id="{E899B76C-B2F7-4D46-87C1-E196CD0A66D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3588" cy="13716000"/>
          </a:xfrm>
          <a:custGeom>
            <a:avLst/>
            <a:gdLst>
              <a:gd name="connsiteX0" fmla="*/ 0 w 12193588"/>
              <a:gd name="connsiteY0" fmla="*/ 0 h 13716000"/>
              <a:gd name="connsiteX1" fmla="*/ 11711187 w 12193588"/>
              <a:gd name="connsiteY1" fmla="*/ 0 h 13716000"/>
              <a:gd name="connsiteX2" fmla="*/ 11711187 w 12193588"/>
              <a:gd name="connsiteY2" fmla="*/ 1923292 h 13716000"/>
              <a:gd name="connsiteX3" fmla="*/ 12193588 w 12193588"/>
              <a:gd name="connsiteY3" fmla="*/ 1923292 h 13716000"/>
              <a:gd name="connsiteX4" fmla="*/ 12193588 w 12193588"/>
              <a:gd name="connsiteY4" fmla="*/ 13716000 h 13716000"/>
              <a:gd name="connsiteX5" fmla="*/ 0 w 12193588"/>
              <a:gd name="connsiteY5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3588" h="13716000">
                <a:moveTo>
                  <a:pt x="0" y="0"/>
                </a:moveTo>
                <a:lnTo>
                  <a:pt x="11711187" y="0"/>
                </a:lnTo>
                <a:lnTo>
                  <a:pt x="11711187" y="1923292"/>
                </a:lnTo>
                <a:lnTo>
                  <a:pt x="12193588" y="1923292"/>
                </a:lnTo>
                <a:lnTo>
                  <a:pt x="12193588" y="13716000"/>
                </a:lnTo>
                <a:lnTo>
                  <a:pt x="0" y="13716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GB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A0122F6-8DDF-BE41-A95F-5963D675F98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821478" y="2542233"/>
            <a:ext cx="11147700" cy="8574946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8200">
                <a:solidFill>
                  <a:srgbClr val="39870C"/>
                </a:solidFill>
              </a:defRPr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title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NL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2CEBBF28-B5D2-4F46-B25D-E7D92F07384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821477" y="11471275"/>
            <a:ext cx="11147699" cy="1406127"/>
          </a:xfrm>
        </p:spPr>
        <p:txBody>
          <a:bodyPr anchor="b">
            <a:normAutofit/>
          </a:bodyPr>
          <a:lstStyle>
            <a:lvl1pPr marL="0" indent="0" algn="l">
              <a:buNone/>
              <a:defRPr sz="3200">
                <a:solidFill>
                  <a:schemeClr val="tx1"/>
                </a:solidFill>
              </a:defRPr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subtitle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52537128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.11 Toegang Twee kolommen m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48756" y="1725278"/>
            <a:ext cx="10005046" cy="1293785"/>
          </a:xfrm>
        </p:spPr>
        <p:txBody>
          <a:bodyPr/>
          <a:lstStyle>
            <a:lvl1pPr>
              <a:defRPr sz="4800"/>
            </a:lvl1pPr>
          </a:lstStyle>
          <a:p>
            <a:r>
              <a:rPr lang="nl-NL" dirty="0"/>
              <a:t>Kolom titel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‹nr.›</a:t>
            </a:fld>
            <a:endParaRPr lang="nl-NL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37FD8D1-3DEF-4FCB-9CF8-50D4C190EF69}"/>
              </a:ext>
            </a:extLst>
          </p:cNvPr>
          <p:cNvCxnSpPr>
            <a:cxnSpLocks/>
          </p:cNvCxnSpPr>
          <p:nvPr userDrawn="1"/>
        </p:nvCxnSpPr>
        <p:spPr>
          <a:xfrm>
            <a:off x="1348756" y="3295650"/>
            <a:ext cx="10070701" cy="0"/>
          </a:xfrm>
          <a:prstGeom prst="line">
            <a:avLst/>
          </a:prstGeom>
          <a:ln w="38100">
            <a:solidFill>
              <a:srgbClr val="E17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F4EE1DA-9BE6-4C54-9886-AC193D9CE62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38267" y="3726000"/>
            <a:ext cx="10115308" cy="8702675"/>
          </a:xfrm>
        </p:spPr>
        <p:txBody>
          <a:bodyPr/>
          <a:lstStyle/>
          <a:p>
            <a:pPr lvl="0"/>
            <a:r>
              <a:rPr lang="nl-NL"/>
              <a:t>Click to edit Master text styles</a:t>
            </a:r>
          </a:p>
          <a:p>
            <a:pPr lvl="1"/>
            <a:r>
              <a:rPr lang="nl-NL"/>
              <a:t>Second level</a:t>
            </a:r>
          </a:p>
          <a:p>
            <a:pPr lvl="2"/>
            <a:r>
              <a:rPr lang="nl-NL"/>
              <a:t>Third level</a:t>
            </a:r>
          </a:p>
          <a:p>
            <a:pPr lvl="3"/>
            <a:r>
              <a:rPr lang="nl-NL"/>
              <a:t>Fourth level</a:t>
            </a:r>
          </a:p>
          <a:p>
            <a:pPr lvl="4"/>
            <a:r>
              <a:rPr lang="nl-NL"/>
              <a:t>Fifth level</a:t>
            </a:r>
            <a:endParaRPr lang="nl-NL" dirty="0"/>
          </a:p>
        </p:txBody>
      </p:sp>
      <p:pic>
        <p:nvPicPr>
          <p:cNvPr id="13" name="Logo">
            <a:extLst>
              <a:ext uri="{FF2B5EF4-FFF2-40B4-BE49-F238E27FC236}">
                <a16:creationId xmlns:a16="http://schemas.microsoft.com/office/drawing/2014/main" id="{A93AF3DA-9BC0-6B4B-9CBD-99BCF696C1F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cxnSp>
        <p:nvCxnSpPr>
          <p:cNvPr id="15" name="Straight Connector 11">
            <a:extLst>
              <a:ext uri="{FF2B5EF4-FFF2-40B4-BE49-F238E27FC236}">
                <a16:creationId xmlns:a16="http://schemas.microsoft.com/office/drawing/2014/main" id="{A954BB3E-ADCE-A741-83C0-46CE52CC50B8}"/>
              </a:ext>
            </a:extLst>
          </p:cNvPr>
          <p:cNvCxnSpPr>
            <a:cxnSpLocks/>
          </p:cNvCxnSpPr>
          <p:nvPr userDrawn="1"/>
        </p:nvCxnSpPr>
        <p:spPr>
          <a:xfrm>
            <a:off x="12923112" y="3295650"/>
            <a:ext cx="10115308" cy="0"/>
          </a:xfrm>
          <a:prstGeom prst="line">
            <a:avLst/>
          </a:prstGeom>
          <a:ln w="38100">
            <a:solidFill>
              <a:srgbClr val="E17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55957BE6-15DD-E74F-94EE-159CD092F6A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933600" y="1725613"/>
            <a:ext cx="10104820" cy="12924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48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4pPr>
            <a:lvl5pPr marL="36000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79E233DF-287A-024B-A85C-C41538AA285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933600" y="3726000"/>
            <a:ext cx="10115308" cy="8702675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  <p:pic>
        <p:nvPicPr>
          <p:cNvPr id="12" name="Picture 6">
            <a:extLst>
              <a:ext uri="{FF2B5EF4-FFF2-40B4-BE49-F238E27FC236}">
                <a16:creationId xmlns:a16="http://schemas.microsoft.com/office/drawing/2014/main" id="{556D548D-9F19-6640-BA13-2DC5F552DFB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6315972" y="464400"/>
            <a:ext cx="8071203" cy="951668"/>
          </a:xfrm>
          <a:prstGeom prst="rect">
            <a:avLst/>
          </a:prstGeom>
        </p:spPr>
      </p:pic>
      <p:sp>
        <p:nvSpPr>
          <p:cNvPr id="14" name="Tekstvak 13">
            <a:extLst>
              <a:ext uri="{FF2B5EF4-FFF2-40B4-BE49-F238E27FC236}">
                <a16:creationId xmlns:a16="http://schemas.microsoft.com/office/drawing/2014/main" id="{43A778F9-56CC-3841-B5AB-7551E324F24C}"/>
              </a:ext>
            </a:extLst>
          </p:cNvPr>
          <p:cNvSpPr txBox="1"/>
          <p:nvPr userDrawn="1"/>
        </p:nvSpPr>
        <p:spPr>
          <a:xfrm>
            <a:off x="17701247" y="566963"/>
            <a:ext cx="6156000" cy="72866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/>
              <a:t>Toegang</a:t>
            </a:r>
          </a:p>
        </p:txBody>
      </p:sp>
    </p:spTree>
    <p:extLst>
      <p:ext uri="{BB962C8B-B14F-4D97-AF65-F5344CB8AC3E}">
        <p14:creationId xmlns:p14="http://schemas.microsoft.com/office/powerpoint/2010/main" val="163084901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.12 Toegang Tekst over 2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48756" y="1725278"/>
            <a:ext cx="21710640" cy="1293785"/>
          </a:xfrm>
        </p:spPr>
        <p:txBody>
          <a:bodyPr/>
          <a:lstStyle>
            <a:lvl1pPr>
              <a:defRPr sz="4800"/>
            </a:lvl1pPr>
          </a:lstStyle>
          <a:p>
            <a:r>
              <a:rPr lang="nl-NL" dirty="0"/>
              <a:t>Kolom titel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‹nr.›</a:t>
            </a:fld>
            <a:endParaRPr lang="nl-NL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37FD8D1-3DEF-4FCB-9CF8-50D4C190EF69}"/>
              </a:ext>
            </a:extLst>
          </p:cNvPr>
          <p:cNvCxnSpPr>
            <a:cxnSpLocks/>
          </p:cNvCxnSpPr>
          <p:nvPr userDrawn="1"/>
        </p:nvCxnSpPr>
        <p:spPr>
          <a:xfrm>
            <a:off x="1348756" y="3295650"/>
            <a:ext cx="21689664" cy="0"/>
          </a:xfrm>
          <a:prstGeom prst="line">
            <a:avLst/>
          </a:prstGeom>
          <a:ln w="38100">
            <a:solidFill>
              <a:srgbClr val="E17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F4EE1DA-9BE6-4C54-9886-AC193D9CE62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38266" y="3726000"/>
            <a:ext cx="21710641" cy="8702675"/>
          </a:xfrm>
        </p:spPr>
        <p:txBody>
          <a:bodyPr numCol="2" spcCol="1080000"/>
          <a:lstStyle/>
          <a:p>
            <a:pPr lvl="0"/>
            <a:r>
              <a:rPr lang="nl-NL"/>
              <a:t>Click to edit Master text styles</a:t>
            </a:r>
          </a:p>
          <a:p>
            <a:pPr lvl="1"/>
            <a:r>
              <a:rPr lang="nl-NL"/>
              <a:t>Second level</a:t>
            </a:r>
          </a:p>
          <a:p>
            <a:pPr lvl="2"/>
            <a:r>
              <a:rPr lang="nl-NL"/>
              <a:t>Third level</a:t>
            </a:r>
          </a:p>
          <a:p>
            <a:pPr lvl="3"/>
            <a:r>
              <a:rPr lang="nl-NL"/>
              <a:t>Fourth level</a:t>
            </a:r>
          </a:p>
          <a:p>
            <a:pPr lvl="4"/>
            <a:r>
              <a:rPr lang="nl-NL"/>
              <a:t>Fifth level</a:t>
            </a:r>
            <a:endParaRPr lang="nl-NL" dirty="0"/>
          </a:p>
        </p:txBody>
      </p:sp>
      <p:pic>
        <p:nvPicPr>
          <p:cNvPr id="13" name="Logo">
            <a:extLst>
              <a:ext uri="{FF2B5EF4-FFF2-40B4-BE49-F238E27FC236}">
                <a16:creationId xmlns:a16="http://schemas.microsoft.com/office/drawing/2014/main" id="{A93AF3DA-9BC0-6B4B-9CBD-99BCF696C1F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pic>
        <p:nvPicPr>
          <p:cNvPr id="12" name="Picture 6">
            <a:extLst>
              <a:ext uri="{FF2B5EF4-FFF2-40B4-BE49-F238E27FC236}">
                <a16:creationId xmlns:a16="http://schemas.microsoft.com/office/drawing/2014/main" id="{556D548D-9F19-6640-BA13-2DC5F552DFB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6315972" y="464400"/>
            <a:ext cx="8071203" cy="951668"/>
          </a:xfrm>
          <a:prstGeom prst="rect">
            <a:avLst/>
          </a:prstGeom>
        </p:spPr>
      </p:pic>
      <p:sp>
        <p:nvSpPr>
          <p:cNvPr id="14" name="Tekstvak 13">
            <a:extLst>
              <a:ext uri="{FF2B5EF4-FFF2-40B4-BE49-F238E27FC236}">
                <a16:creationId xmlns:a16="http://schemas.microsoft.com/office/drawing/2014/main" id="{43A778F9-56CC-3841-B5AB-7551E324F24C}"/>
              </a:ext>
            </a:extLst>
          </p:cNvPr>
          <p:cNvSpPr txBox="1"/>
          <p:nvPr userDrawn="1"/>
        </p:nvSpPr>
        <p:spPr>
          <a:xfrm>
            <a:off x="17701247" y="566963"/>
            <a:ext cx="6156000" cy="72866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/>
              <a:t>Toegang</a:t>
            </a:r>
          </a:p>
        </p:txBody>
      </p:sp>
    </p:spTree>
    <p:extLst>
      <p:ext uri="{BB962C8B-B14F-4D97-AF65-F5344CB8AC3E}">
        <p14:creationId xmlns:p14="http://schemas.microsoft.com/office/powerpoint/2010/main" val="360834215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.13 Toegang Tabel of Grafi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8755" y="1725278"/>
            <a:ext cx="21689664" cy="1293785"/>
          </a:xfrm>
        </p:spPr>
        <p:txBody>
          <a:bodyPr/>
          <a:lstStyle>
            <a:lvl1pPr>
              <a:defRPr sz="4800"/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title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‹nr.›</a:t>
            </a:fld>
            <a:endParaRPr lang="nl-NL" dirty="0"/>
          </a:p>
        </p:txBody>
      </p:sp>
      <p:pic>
        <p:nvPicPr>
          <p:cNvPr id="13" name="Logo">
            <a:extLst>
              <a:ext uri="{FF2B5EF4-FFF2-40B4-BE49-F238E27FC236}">
                <a16:creationId xmlns:a16="http://schemas.microsoft.com/office/drawing/2014/main" id="{79F293BA-1623-4A76-8D5B-FD12AA92B2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1EF27C3-F59F-43D6-AAAF-8DA7D3A4CA7E}"/>
              </a:ext>
            </a:extLst>
          </p:cNvPr>
          <p:cNvCxnSpPr>
            <a:cxnSpLocks/>
          </p:cNvCxnSpPr>
          <p:nvPr userDrawn="1"/>
        </p:nvCxnSpPr>
        <p:spPr>
          <a:xfrm>
            <a:off x="1348756" y="3295650"/>
            <a:ext cx="21689664" cy="0"/>
          </a:xfrm>
          <a:prstGeom prst="line">
            <a:avLst/>
          </a:prstGeom>
          <a:ln w="38100">
            <a:solidFill>
              <a:srgbClr val="E17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jdelijke aanduiding voor tabel 4">
            <a:extLst>
              <a:ext uri="{FF2B5EF4-FFF2-40B4-BE49-F238E27FC236}">
                <a16:creationId xmlns:a16="http://schemas.microsoft.com/office/drawing/2014/main" id="{7BF9B7D8-7E90-244C-8B2F-C2B69B36DEDF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1348756" y="3714749"/>
            <a:ext cx="21689664" cy="8640425"/>
          </a:xfrm>
        </p:spPr>
        <p:txBody>
          <a:bodyPr/>
          <a:lstStyle/>
          <a:p>
            <a:endParaRPr lang="nl-NL"/>
          </a:p>
        </p:txBody>
      </p:sp>
      <p:pic>
        <p:nvPicPr>
          <p:cNvPr id="8" name="Picture 6">
            <a:extLst>
              <a:ext uri="{FF2B5EF4-FFF2-40B4-BE49-F238E27FC236}">
                <a16:creationId xmlns:a16="http://schemas.microsoft.com/office/drawing/2014/main" id="{E118A022-2E33-AE43-96B0-C1A78C49367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6315972" y="464400"/>
            <a:ext cx="8071203" cy="951668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6FCF774-F7F6-124D-B2F2-189BDADBB1F4}"/>
              </a:ext>
            </a:extLst>
          </p:cNvPr>
          <p:cNvSpPr txBox="1"/>
          <p:nvPr userDrawn="1"/>
        </p:nvSpPr>
        <p:spPr>
          <a:xfrm>
            <a:off x="17701247" y="566963"/>
            <a:ext cx="6156000" cy="72866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/>
              <a:t>Toegang</a:t>
            </a:r>
          </a:p>
        </p:txBody>
      </p:sp>
    </p:spTree>
    <p:extLst>
      <p:ext uri="{BB962C8B-B14F-4D97-AF65-F5344CB8AC3E}">
        <p14:creationId xmlns:p14="http://schemas.microsoft.com/office/powerpoint/2010/main" val="361092398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.14 Toegang Bee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Logo">
            <a:extLst>
              <a:ext uri="{FF2B5EF4-FFF2-40B4-BE49-F238E27FC236}">
                <a16:creationId xmlns:a16="http://schemas.microsoft.com/office/drawing/2014/main" id="{E97658EF-1099-4CB2-8E8E-A889FB17CD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pic>
        <p:nvPicPr>
          <p:cNvPr id="4" name="Picture 6">
            <a:extLst>
              <a:ext uri="{FF2B5EF4-FFF2-40B4-BE49-F238E27FC236}">
                <a16:creationId xmlns:a16="http://schemas.microsoft.com/office/drawing/2014/main" id="{373FBD78-CF79-194C-AE0C-4D2B17A16DD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6315972" y="464400"/>
            <a:ext cx="8071203" cy="951668"/>
          </a:xfrm>
          <a:prstGeom prst="rect">
            <a:avLst/>
          </a:prstGeom>
        </p:spPr>
      </p:pic>
      <p:sp>
        <p:nvSpPr>
          <p:cNvPr id="5" name="Tekstvak 4">
            <a:extLst>
              <a:ext uri="{FF2B5EF4-FFF2-40B4-BE49-F238E27FC236}">
                <a16:creationId xmlns:a16="http://schemas.microsoft.com/office/drawing/2014/main" id="{0A26850D-6BAD-6842-A49D-992D4036E4C1}"/>
              </a:ext>
            </a:extLst>
          </p:cNvPr>
          <p:cNvSpPr txBox="1"/>
          <p:nvPr userDrawn="1"/>
        </p:nvSpPr>
        <p:spPr>
          <a:xfrm>
            <a:off x="17701247" y="566963"/>
            <a:ext cx="6156000" cy="72866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/>
              <a:t>Toegang</a:t>
            </a:r>
          </a:p>
        </p:txBody>
      </p:sp>
      <p:sp>
        <p:nvSpPr>
          <p:cNvPr id="7" name="Tijdelijke aanduiding voor afbeelding 3">
            <a:extLst>
              <a:ext uri="{FF2B5EF4-FFF2-40B4-BE49-F238E27FC236}">
                <a16:creationId xmlns:a16="http://schemas.microsoft.com/office/drawing/2014/main" id="{1285364B-54E1-FE4C-AC63-24684CF4CA1F}"/>
              </a:ext>
            </a:extLst>
          </p:cNvPr>
          <p:cNvSpPr>
            <a:spLocks noGrp="1"/>
          </p:cNvSpPr>
          <p:nvPr userDrawn="1">
            <p:ph type="pic" sz="quarter" idx="10"/>
          </p:nvPr>
        </p:nvSpPr>
        <p:spPr>
          <a:xfrm>
            <a:off x="0" y="1927123"/>
            <a:ext cx="24387175" cy="11788877"/>
          </a:xfrm>
        </p:spPr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3104744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.1 Interactie Kernboodsch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3E79D06-311A-43E8-9993-E38058BC57F1}"/>
              </a:ext>
            </a:extLst>
          </p:cNvPr>
          <p:cNvSpPr/>
          <p:nvPr userDrawn="1"/>
        </p:nvSpPr>
        <p:spPr>
          <a:xfrm>
            <a:off x="0" y="0"/>
            <a:ext cx="12193587" cy="13716000"/>
          </a:xfrm>
          <a:prstGeom prst="rect">
            <a:avLst/>
          </a:prstGeom>
          <a:solidFill>
            <a:srgbClr val="8FCA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DE29D8C-AB77-490C-84FE-4060D5F0D9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97011" y="3352801"/>
            <a:ext cx="8458304" cy="7029450"/>
          </a:xfrm>
          <a:prstGeom prst="rect">
            <a:avLst/>
          </a:prstGeom>
        </p:spPr>
      </p:pic>
      <p:pic>
        <p:nvPicPr>
          <p:cNvPr id="7" name="Logo">
            <a:extLst>
              <a:ext uri="{FF2B5EF4-FFF2-40B4-BE49-F238E27FC236}">
                <a16:creationId xmlns:a16="http://schemas.microsoft.com/office/drawing/2014/main" id="{07AAA810-4A77-0947-8D02-142622F7416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sp>
        <p:nvSpPr>
          <p:cNvPr id="11" name="Date Placeholder 4">
            <a:extLst>
              <a:ext uri="{FF2B5EF4-FFF2-40B4-BE49-F238E27FC236}">
                <a16:creationId xmlns:a16="http://schemas.microsoft.com/office/drawing/2014/main" id="{F68BA68E-4D57-024A-9AFC-8381BC73AD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7166155" y="12781172"/>
            <a:ext cx="5007129" cy="730250"/>
          </a:xfrm>
        </p:spPr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12" name="Slide Number Placeholder 6">
            <a:extLst>
              <a:ext uri="{FF2B5EF4-FFF2-40B4-BE49-F238E27FC236}">
                <a16:creationId xmlns:a16="http://schemas.microsoft.com/office/drawing/2014/main" id="{2065620C-CD7B-504F-8F3D-6056BC96F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411426" y="12781172"/>
            <a:ext cx="1557752" cy="730250"/>
          </a:xfrm>
        </p:spPr>
        <p:txBody>
          <a:bodyPr/>
          <a:lstStyle/>
          <a:p>
            <a:fld id="{58A012CB-14D3-4B29-B9BE-EBD198EAE235}" type="slidenum">
              <a:rPr lang="nl-NL" smtClean="0"/>
              <a:t>‹nr.›</a:t>
            </a:fld>
            <a:endParaRPr lang="nl-NL" dirty="0"/>
          </a:p>
        </p:txBody>
      </p:sp>
      <p:cxnSp>
        <p:nvCxnSpPr>
          <p:cNvPr id="18" name="Straight Connector 11">
            <a:extLst>
              <a:ext uri="{FF2B5EF4-FFF2-40B4-BE49-F238E27FC236}">
                <a16:creationId xmlns:a16="http://schemas.microsoft.com/office/drawing/2014/main" id="{4393D92E-8B5A-784A-A7AC-AA2BE38CAAAD}"/>
              </a:ext>
            </a:extLst>
          </p:cNvPr>
          <p:cNvCxnSpPr>
            <a:cxnSpLocks/>
          </p:cNvCxnSpPr>
          <p:nvPr userDrawn="1"/>
        </p:nvCxnSpPr>
        <p:spPr>
          <a:xfrm>
            <a:off x="12923112" y="5126395"/>
            <a:ext cx="10115308" cy="0"/>
          </a:xfrm>
          <a:prstGeom prst="line">
            <a:avLst/>
          </a:prstGeom>
          <a:ln w="38100">
            <a:solidFill>
              <a:srgbClr val="8FCAE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kstvak 25">
            <a:extLst>
              <a:ext uri="{FF2B5EF4-FFF2-40B4-BE49-F238E27FC236}">
                <a16:creationId xmlns:a16="http://schemas.microsoft.com/office/drawing/2014/main" id="{90A95DE3-3C57-6E49-AFED-CFAB31FBD32E}"/>
              </a:ext>
            </a:extLst>
          </p:cNvPr>
          <p:cNvSpPr txBox="1"/>
          <p:nvPr userDrawn="1"/>
        </p:nvSpPr>
        <p:spPr>
          <a:xfrm>
            <a:off x="12933600" y="3943061"/>
            <a:ext cx="10104820" cy="902918"/>
          </a:xfrm>
          <a:prstGeom prst="rect">
            <a:avLst/>
          </a:prstGeom>
          <a:noFill/>
        </p:spPr>
        <p:txBody>
          <a:bodyPr wrap="square" rtlCol="0" anchor="b" anchorCtr="0">
            <a:noAutofit/>
          </a:bodyPr>
          <a:lstStyle/>
          <a:p>
            <a:pPr algn="l"/>
            <a:r>
              <a:rPr lang="nl-NL" sz="4800" b="1" dirty="0">
                <a:solidFill>
                  <a:srgbClr val="39870C"/>
                </a:solidFill>
              </a:rPr>
              <a:t>Interactie</a:t>
            </a:r>
          </a:p>
        </p:txBody>
      </p:sp>
      <p:sp>
        <p:nvSpPr>
          <p:cNvPr id="28" name="Tekstvak 27">
            <a:extLst>
              <a:ext uri="{FF2B5EF4-FFF2-40B4-BE49-F238E27FC236}">
                <a16:creationId xmlns:a16="http://schemas.microsoft.com/office/drawing/2014/main" id="{D777F8B9-B701-284F-A9D3-5017B023626C}"/>
              </a:ext>
            </a:extLst>
          </p:cNvPr>
          <p:cNvSpPr txBox="1"/>
          <p:nvPr userDrawn="1"/>
        </p:nvSpPr>
        <p:spPr>
          <a:xfrm>
            <a:off x="12920598" y="5556746"/>
            <a:ext cx="10128310" cy="391641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eaLnBrk="0" hangingPunct="0"/>
            <a:r>
              <a:rPr lang="nl-NL" sz="3200" dirty="0"/>
              <a:t>Burgers en ondernemers kunt u op een </a:t>
            </a:r>
          </a:p>
          <a:p>
            <a:pPr eaLnBrk="0" hangingPunct="0"/>
            <a:r>
              <a:rPr lang="nl-NL" sz="3200" dirty="0"/>
              <a:t>veilige en toegankelijke manier attenderen op belangrijke zaken met een digitaal bericht. </a:t>
            </a:r>
          </a:p>
          <a:p>
            <a:pPr eaLnBrk="0" hangingPunct="0"/>
            <a:endParaRPr lang="nl-NL" sz="3200" dirty="0"/>
          </a:p>
          <a:p>
            <a:pPr eaLnBrk="0" hangingPunct="0"/>
            <a:r>
              <a:rPr lang="nl-NL" sz="3200" dirty="0"/>
              <a:t>Ook kunt u iemand inzicht geven in zijn of haar geregistreerde gegevens en diegene de regie geven over deze persoonsgegevens, waaronder het delen met anderen.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A6455DB3-77EF-6540-B258-AD1A724B09B3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6320812" y="464159"/>
            <a:ext cx="8071200" cy="964483"/>
          </a:xfrm>
          <a:prstGeom prst="rect">
            <a:avLst/>
          </a:prstGeom>
        </p:spPr>
      </p:pic>
      <p:sp>
        <p:nvSpPr>
          <p:cNvPr id="14" name="Tekstvak 13">
            <a:extLst>
              <a:ext uri="{FF2B5EF4-FFF2-40B4-BE49-F238E27FC236}">
                <a16:creationId xmlns:a16="http://schemas.microsoft.com/office/drawing/2014/main" id="{8B92C893-A9DE-0E48-96BD-91C2062CEDE0}"/>
              </a:ext>
            </a:extLst>
          </p:cNvPr>
          <p:cNvSpPr txBox="1"/>
          <p:nvPr userDrawn="1"/>
        </p:nvSpPr>
        <p:spPr>
          <a:xfrm>
            <a:off x="17701247" y="566963"/>
            <a:ext cx="6156000" cy="72866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/>
              <a:t>Interactie</a:t>
            </a:r>
          </a:p>
        </p:txBody>
      </p:sp>
    </p:spTree>
    <p:extLst>
      <p:ext uri="{BB962C8B-B14F-4D97-AF65-F5344CB8AC3E}">
        <p14:creationId xmlns:p14="http://schemas.microsoft.com/office/powerpoint/2010/main" val="131926690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.2 Interactie Kernboodschap met illustrat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C2D09B5-47EE-4FA2-919C-C0E306FA2016}"/>
              </a:ext>
            </a:extLst>
          </p:cNvPr>
          <p:cNvSpPr/>
          <p:nvPr userDrawn="1"/>
        </p:nvSpPr>
        <p:spPr>
          <a:xfrm>
            <a:off x="0" y="0"/>
            <a:ext cx="12193587" cy="13716000"/>
          </a:xfrm>
          <a:prstGeom prst="rect">
            <a:avLst/>
          </a:prstGeom>
          <a:solidFill>
            <a:srgbClr val="E9F4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‹nr.›</a:t>
            </a:fld>
            <a:endParaRPr lang="nl-NL" dirty="0"/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EC3E1A9C-B3A2-427F-8EB7-E0129597096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1EEFDCA7-E988-A94C-9779-1A39DDF4262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320812" y="464159"/>
            <a:ext cx="8071200" cy="964483"/>
          </a:xfrm>
          <a:prstGeom prst="rect">
            <a:avLst/>
          </a:prstGeom>
        </p:spPr>
      </p:pic>
      <p:sp>
        <p:nvSpPr>
          <p:cNvPr id="13" name="Tekstvak 12">
            <a:extLst>
              <a:ext uri="{FF2B5EF4-FFF2-40B4-BE49-F238E27FC236}">
                <a16:creationId xmlns:a16="http://schemas.microsoft.com/office/drawing/2014/main" id="{FDD3A463-C2D8-EE43-83F5-7F9607FD6FBE}"/>
              </a:ext>
            </a:extLst>
          </p:cNvPr>
          <p:cNvSpPr txBox="1"/>
          <p:nvPr userDrawn="1"/>
        </p:nvSpPr>
        <p:spPr>
          <a:xfrm>
            <a:off x="17701247" y="566963"/>
            <a:ext cx="6156000" cy="72866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/>
              <a:t>Interactie</a:t>
            </a:r>
          </a:p>
        </p:txBody>
      </p:sp>
      <p:pic>
        <p:nvPicPr>
          <p:cNvPr id="18" name="Afbeelding 17">
            <a:extLst>
              <a:ext uri="{FF2B5EF4-FFF2-40B4-BE49-F238E27FC236}">
                <a16:creationId xmlns:a16="http://schemas.microsoft.com/office/drawing/2014/main" id="{C67AE91F-035B-2547-9EB3-8B00F9CA602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5538" y="3232150"/>
            <a:ext cx="6858000" cy="7251700"/>
          </a:xfrm>
          <a:prstGeom prst="rect">
            <a:avLst/>
          </a:prstGeom>
        </p:spPr>
      </p:pic>
      <p:cxnSp>
        <p:nvCxnSpPr>
          <p:cNvPr id="14" name="Straight Connector 11">
            <a:extLst>
              <a:ext uri="{FF2B5EF4-FFF2-40B4-BE49-F238E27FC236}">
                <a16:creationId xmlns:a16="http://schemas.microsoft.com/office/drawing/2014/main" id="{F6CEE914-9D13-D54B-B5CA-8819BC535BB8}"/>
              </a:ext>
            </a:extLst>
          </p:cNvPr>
          <p:cNvCxnSpPr>
            <a:cxnSpLocks/>
          </p:cNvCxnSpPr>
          <p:nvPr userDrawn="1"/>
        </p:nvCxnSpPr>
        <p:spPr>
          <a:xfrm>
            <a:off x="12923112" y="5126395"/>
            <a:ext cx="10115308" cy="0"/>
          </a:xfrm>
          <a:prstGeom prst="line">
            <a:avLst/>
          </a:prstGeom>
          <a:ln w="38100">
            <a:solidFill>
              <a:srgbClr val="8FCAE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kstvak 14">
            <a:extLst>
              <a:ext uri="{FF2B5EF4-FFF2-40B4-BE49-F238E27FC236}">
                <a16:creationId xmlns:a16="http://schemas.microsoft.com/office/drawing/2014/main" id="{75A6C407-3710-9346-ADD7-4A886ED09A77}"/>
              </a:ext>
            </a:extLst>
          </p:cNvPr>
          <p:cNvSpPr txBox="1"/>
          <p:nvPr userDrawn="1"/>
        </p:nvSpPr>
        <p:spPr>
          <a:xfrm>
            <a:off x="12933600" y="3943061"/>
            <a:ext cx="10104820" cy="902918"/>
          </a:xfrm>
          <a:prstGeom prst="rect">
            <a:avLst/>
          </a:prstGeom>
          <a:noFill/>
        </p:spPr>
        <p:txBody>
          <a:bodyPr wrap="square" rtlCol="0" anchor="b" anchorCtr="0">
            <a:noAutofit/>
          </a:bodyPr>
          <a:lstStyle/>
          <a:p>
            <a:pPr algn="l"/>
            <a:r>
              <a:rPr lang="nl-NL" sz="4800" b="1" dirty="0">
                <a:solidFill>
                  <a:srgbClr val="39870C"/>
                </a:solidFill>
              </a:rPr>
              <a:t>Interactie</a:t>
            </a:r>
          </a:p>
        </p:txBody>
      </p:sp>
      <p:sp>
        <p:nvSpPr>
          <p:cNvPr id="16" name="Tekstvak 15">
            <a:extLst>
              <a:ext uri="{FF2B5EF4-FFF2-40B4-BE49-F238E27FC236}">
                <a16:creationId xmlns:a16="http://schemas.microsoft.com/office/drawing/2014/main" id="{345D07BC-5871-5744-8C5A-1096E40EC17A}"/>
              </a:ext>
            </a:extLst>
          </p:cNvPr>
          <p:cNvSpPr txBox="1"/>
          <p:nvPr userDrawn="1"/>
        </p:nvSpPr>
        <p:spPr>
          <a:xfrm>
            <a:off x="12920598" y="5556746"/>
            <a:ext cx="10128310" cy="391641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eaLnBrk="0" hangingPunct="0"/>
            <a:r>
              <a:rPr lang="nl-NL" sz="3200" dirty="0"/>
              <a:t>Burgers en ondernemers kunt u op een </a:t>
            </a:r>
          </a:p>
          <a:p>
            <a:pPr eaLnBrk="0" hangingPunct="0"/>
            <a:r>
              <a:rPr lang="nl-NL" sz="3200" dirty="0"/>
              <a:t>veilige en toegankelijke manier attenderen op belangrijke zaken met een digitaal bericht. </a:t>
            </a:r>
          </a:p>
          <a:p>
            <a:pPr eaLnBrk="0" hangingPunct="0"/>
            <a:endParaRPr lang="nl-NL" sz="3200" dirty="0"/>
          </a:p>
          <a:p>
            <a:pPr eaLnBrk="0" hangingPunct="0"/>
            <a:r>
              <a:rPr lang="nl-NL" sz="3200" dirty="0"/>
              <a:t>Ook kunt u iemand inzicht geven in zijn of haar geregistreerde gegevens en diegene de regie geven over deze persoonsgegevens, waaronder het delen met anderen.</a:t>
            </a:r>
          </a:p>
        </p:txBody>
      </p:sp>
    </p:spTree>
    <p:extLst>
      <p:ext uri="{BB962C8B-B14F-4D97-AF65-F5344CB8AC3E}">
        <p14:creationId xmlns:p14="http://schemas.microsoft.com/office/powerpoint/2010/main" val="158073727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.3 Interactie Tussenblad">
    <p:bg>
      <p:bgPr>
        <a:solidFill>
          <a:srgbClr val="8FCA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3">
            <a:extLst>
              <a:ext uri="{FF2B5EF4-FFF2-40B4-BE49-F238E27FC236}">
                <a16:creationId xmlns:a16="http://schemas.microsoft.com/office/drawing/2014/main" id="{331C26AA-4B81-8845-9CF9-4F4B2321F43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812587" y="4316805"/>
            <a:ext cx="763200" cy="9414035"/>
          </a:xfrm>
          <a:prstGeom prst="rect">
            <a:avLst/>
          </a:prstGeom>
        </p:spPr>
      </p:pic>
      <p:pic>
        <p:nvPicPr>
          <p:cNvPr id="23" name="Logo">
            <a:extLst>
              <a:ext uri="{FF2B5EF4-FFF2-40B4-BE49-F238E27FC236}">
                <a16:creationId xmlns:a16="http://schemas.microsoft.com/office/drawing/2014/main" id="{7E6F2157-E24D-D946-BAAF-5D051AFAF56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709396" y="-1"/>
            <a:ext cx="968400" cy="2408258"/>
          </a:xfrm>
          <a:prstGeom prst="rect">
            <a:avLst/>
          </a:prstGeom>
        </p:spPr>
      </p:pic>
      <p:sp>
        <p:nvSpPr>
          <p:cNvPr id="31" name="Tekstvak 4">
            <a:extLst>
              <a:ext uri="{FF2B5EF4-FFF2-40B4-BE49-F238E27FC236}">
                <a16:creationId xmlns:a16="http://schemas.microsoft.com/office/drawing/2014/main" id="{1A3A5AC5-777F-FF43-91CA-0AD52F132250}"/>
              </a:ext>
            </a:extLst>
          </p:cNvPr>
          <p:cNvSpPr txBox="1"/>
          <p:nvPr userDrawn="1"/>
        </p:nvSpPr>
        <p:spPr>
          <a:xfrm>
            <a:off x="4904165" y="4322563"/>
            <a:ext cx="6323601" cy="622349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>
                    <a:alpha val="50000"/>
                  </a:schemeClr>
                </a:solidFill>
              </a:rPr>
              <a:t>Toegang</a:t>
            </a:r>
            <a:endParaRPr lang="nl-NL" sz="4100" dirty="0">
              <a:solidFill>
                <a:schemeClr val="bg1"/>
              </a:solidFill>
            </a:endParaRPr>
          </a:p>
          <a:p>
            <a:pPr algn="r">
              <a:lnSpc>
                <a:spcPct val="92000"/>
              </a:lnSpc>
            </a:pPr>
            <a:endParaRPr lang="nl-NL" sz="4100" dirty="0"/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tx1"/>
                </a:solidFill>
              </a:rPr>
              <a:t>Interactie</a:t>
            </a:r>
          </a:p>
          <a:p>
            <a:pPr algn="r">
              <a:lnSpc>
                <a:spcPct val="92000"/>
              </a:lnSpc>
            </a:pPr>
            <a:endParaRPr lang="nl-NL" sz="410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>
                    <a:alpha val="50000"/>
                  </a:schemeClr>
                </a:solidFill>
              </a:rPr>
              <a:t>Gegevensuitwisseling</a:t>
            </a:r>
          </a:p>
          <a:p>
            <a:pPr algn="r">
              <a:lnSpc>
                <a:spcPct val="92000"/>
              </a:lnSpc>
            </a:pPr>
            <a:endParaRPr lang="nl-NL" sz="410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>
                    <a:alpha val="50000"/>
                  </a:schemeClr>
                </a:solidFill>
              </a:rPr>
              <a:t>Infrastructuur</a:t>
            </a:r>
          </a:p>
          <a:p>
            <a:pPr algn="r">
              <a:lnSpc>
                <a:spcPct val="92000"/>
              </a:lnSpc>
            </a:pPr>
            <a:endParaRPr lang="nl-NL" sz="410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>
                    <a:alpha val="50000"/>
                  </a:schemeClr>
                </a:solidFill>
              </a:rPr>
              <a:t>Regie op stelsels</a:t>
            </a:r>
            <a:br>
              <a:rPr lang="nl-NL" sz="4100" dirty="0">
                <a:solidFill>
                  <a:schemeClr val="bg1">
                    <a:alpha val="50000"/>
                  </a:schemeClr>
                </a:solidFill>
              </a:rPr>
            </a:br>
            <a:r>
              <a:rPr lang="nl-NL" sz="4100" dirty="0">
                <a:solidFill>
                  <a:schemeClr val="bg1">
                    <a:alpha val="50000"/>
                  </a:schemeClr>
                </a:solidFill>
              </a:rPr>
              <a:t>en standaarden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2C71E140-DB11-0642-A23F-68EB8D19B9DE}"/>
              </a:ext>
            </a:extLst>
          </p:cNvPr>
          <p:cNvSpPr/>
          <p:nvPr userDrawn="1"/>
        </p:nvSpPr>
        <p:spPr>
          <a:xfrm>
            <a:off x="11812587" y="4292600"/>
            <a:ext cx="762001" cy="762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154A9591-FEF9-7A41-9C49-A97E608BF217}"/>
              </a:ext>
            </a:extLst>
          </p:cNvPr>
          <p:cNvSpPr/>
          <p:nvPr userDrawn="1"/>
        </p:nvSpPr>
        <p:spPr>
          <a:xfrm>
            <a:off x="11812587" y="5444920"/>
            <a:ext cx="762001" cy="762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0FFBB216-F44A-8140-AC57-7CEDEA0A081E}"/>
              </a:ext>
            </a:extLst>
          </p:cNvPr>
          <p:cNvSpPr/>
          <p:nvPr userDrawn="1"/>
        </p:nvSpPr>
        <p:spPr>
          <a:xfrm>
            <a:off x="11812586" y="6597168"/>
            <a:ext cx="762001" cy="762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7872D1F-FE40-6146-91C8-80D5B680D5F2}"/>
              </a:ext>
            </a:extLst>
          </p:cNvPr>
          <p:cNvSpPr/>
          <p:nvPr userDrawn="1"/>
        </p:nvSpPr>
        <p:spPr>
          <a:xfrm>
            <a:off x="11811772" y="7749488"/>
            <a:ext cx="762001" cy="762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3E68C964-8D94-6245-A0C5-884F65E650FC}"/>
              </a:ext>
            </a:extLst>
          </p:cNvPr>
          <p:cNvSpPr/>
          <p:nvPr userDrawn="1"/>
        </p:nvSpPr>
        <p:spPr>
          <a:xfrm>
            <a:off x="11812586" y="8901736"/>
            <a:ext cx="762001" cy="762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218751525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.4 Interactie Tussenblad met tekst">
    <p:bg>
      <p:bgPr>
        <a:solidFill>
          <a:srgbClr val="8FCA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Logo">
            <a:extLst>
              <a:ext uri="{FF2B5EF4-FFF2-40B4-BE49-F238E27FC236}">
                <a16:creationId xmlns:a16="http://schemas.microsoft.com/office/drawing/2014/main" id="{7CFF2726-F60B-0C4F-B20D-21B8667950D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96" y="-1"/>
            <a:ext cx="968400" cy="2408258"/>
          </a:xfrm>
          <a:prstGeom prst="rect">
            <a:avLst/>
          </a:prstGeom>
        </p:spPr>
      </p:pic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A5AF8086-D262-5648-A91E-50156F108E5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589010" y="4404188"/>
            <a:ext cx="9637381" cy="3870324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  <a:lvl2pPr>
              <a:defRPr sz="3200">
                <a:solidFill>
                  <a:schemeClr val="bg1"/>
                </a:solidFill>
              </a:defRPr>
            </a:lvl2pPr>
            <a:lvl3pPr>
              <a:defRPr sz="3200">
                <a:solidFill>
                  <a:schemeClr val="bg1"/>
                </a:solidFill>
              </a:defRPr>
            </a:lvl3pPr>
            <a:lvl4pPr>
              <a:defRPr sz="3200">
                <a:solidFill>
                  <a:schemeClr val="bg1"/>
                </a:solidFill>
              </a:defRPr>
            </a:lvl4pPr>
            <a:lvl5pPr>
              <a:defRPr sz="32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pic>
        <p:nvPicPr>
          <p:cNvPr id="11" name="Picture 3">
            <a:extLst>
              <a:ext uri="{FF2B5EF4-FFF2-40B4-BE49-F238E27FC236}">
                <a16:creationId xmlns:a16="http://schemas.microsoft.com/office/drawing/2014/main" id="{C78BA1C6-0528-9540-AF01-7359541FC13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812587" y="4316805"/>
            <a:ext cx="763200" cy="9414035"/>
          </a:xfrm>
          <a:prstGeom prst="rect">
            <a:avLst/>
          </a:prstGeom>
        </p:spPr>
      </p:pic>
      <p:sp>
        <p:nvSpPr>
          <p:cNvPr id="13" name="Tekstvak 4">
            <a:extLst>
              <a:ext uri="{FF2B5EF4-FFF2-40B4-BE49-F238E27FC236}">
                <a16:creationId xmlns:a16="http://schemas.microsoft.com/office/drawing/2014/main" id="{93F48887-FE7F-3C4D-8527-5686CABA38F0}"/>
              </a:ext>
            </a:extLst>
          </p:cNvPr>
          <p:cNvSpPr txBox="1"/>
          <p:nvPr userDrawn="1"/>
        </p:nvSpPr>
        <p:spPr>
          <a:xfrm>
            <a:off x="4904165" y="4322563"/>
            <a:ext cx="6323601" cy="622349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>
                    <a:alpha val="50000"/>
                  </a:schemeClr>
                </a:solidFill>
              </a:rPr>
              <a:t>Toegang</a:t>
            </a:r>
            <a:endParaRPr lang="nl-NL" sz="4100" dirty="0">
              <a:solidFill>
                <a:schemeClr val="bg1"/>
              </a:solidFill>
            </a:endParaRPr>
          </a:p>
          <a:p>
            <a:pPr algn="r">
              <a:lnSpc>
                <a:spcPct val="92000"/>
              </a:lnSpc>
            </a:pPr>
            <a:endParaRPr lang="nl-NL" sz="4100" dirty="0"/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tx1"/>
                </a:solidFill>
              </a:rPr>
              <a:t>Interactie</a:t>
            </a:r>
          </a:p>
          <a:p>
            <a:pPr algn="r">
              <a:lnSpc>
                <a:spcPct val="92000"/>
              </a:lnSpc>
            </a:pPr>
            <a:endParaRPr lang="nl-NL" sz="410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>
                    <a:alpha val="50000"/>
                  </a:schemeClr>
                </a:solidFill>
              </a:rPr>
              <a:t>Gegevensuitwisseling</a:t>
            </a:r>
          </a:p>
          <a:p>
            <a:pPr algn="r">
              <a:lnSpc>
                <a:spcPct val="92000"/>
              </a:lnSpc>
            </a:pPr>
            <a:endParaRPr lang="nl-NL" sz="410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>
                    <a:alpha val="50000"/>
                  </a:schemeClr>
                </a:solidFill>
              </a:rPr>
              <a:t>Infrastructuur</a:t>
            </a:r>
          </a:p>
          <a:p>
            <a:pPr algn="r">
              <a:lnSpc>
                <a:spcPct val="92000"/>
              </a:lnSpc>
            </a:pPr>
            <a:endParaRPr lang="nl-NL" sz="410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>
                    <a:alpha val="50000"/>
                  </a:schemeClr>
                </a:solidFill>
              </a:rPr>
              <a:t>Regie op stelsels</a:t>
            </a:r>
            <a:br>
              <a:rPr lang="nl-NL" sz="4100" dirty="0">
                <a:solidFill>
                  <a:schemeClr val="bg1">
                    <a:alpha val="50000"/>
                  </a:schemeClr>
                </a:solidFill>
              </a:rPr>
            </a:br>
            <a:r>
              <a:rPr lang="nl-NL" sz="4100" dirty="0">
                <a:solidFill>
                  <a:schemeClr val="bg1">
                    <a:alpha val="50000"/>
                  </a:schemeClr>
                </a:solidFill>
              </a:rPr>
              <a:t>en standaarden</a:t>
            </a:r>
          </a:p>
        </p:txBody>
      </p:sp>
      <p:sp>
        <p:nvSpPr>
          <p:cNvPr id="14" name="Oval 32">
            <a:extLst>
              <a:ext uri="{FF2B5EF4-FFF2-40B4-BE49-F238E27FC236}">
                <a16:creationId xmlns:a16="http://schemas.microsoft.com/office/drawing/2014/main" id="{8D08F2E8-28E6-2747-8AF8-18DDF62F915F}"/>
              </a:ext>
            </a:extLst>
          </p:cNvPr>
          <p:cNvSpPr/>
          <p:nvPr userDrawn="1"/>
        </p:nvSpPr>
        <p:spPr>
          <a:xfrm>
            <a:off x="11812587" y="4292600"/>
            <a:ext cx="762001" cy="762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15" name="Oval 33">
            <a:extLst>
              <a:ext uri="{FF2B5EF4-FFF2-40B4-BE49-F238E27FC236}">
                <a16:creationId xmlns:a16="http://schemas.microsoft.com/office/drawing/2014/main" id="{E60D734B-A8F6-DB44-A198-EF66B5189E1D}"/>
              </a:ext>
            </a:extLst>
          </p:cNvPr>
          <p:cNvSpPr/>
          <p:nvPr userDrawn="1"/>
        </p:nvSpPr>
        <p:spPr>
          <a:xfrm>
            <a:off x="11812587" y="5444920"/>
            <a:ext cx="762001" cy="762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16" name="Oval 34">
            <a:extLst>
              <a:ext uri="{FF2B5EF4-FFF2-40B4-BE49-F238E27FC236}">
                <a16:creationId xmlns:a16="http://schemas.microsoft.com/office/drawing/2014/main" id="{9CDEDE91-8780-8B4F-99CE-4A7B966D9F7F}"/>
              </a:ext>
            </a:extLst>
          </p:cNvPr>
          <p:cNvSpPr/>
          <p:nvPr userDrawn="1"/>
        </p:nvSpPr>
        <p:spPr>
          <a:xfrm>
            <a:off x="11812586" y="6597168"/>
            <a:ext cx="762001" cy="762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17" name="Oval 35">
            <a:extLst>
              <a:ext uri="{FF2B5EF4-FFF2-40B4-BE49-F238E27FC236}">
                <a16:creationId xmlns:a16="http://schemas.microsoft.com/office/drawing/2014/main" id="{5F11A7B0-8FF7-A441-B1F6-5077DD1410BB}"/>
              </a:ext>
            </a:extLst>
          </p:cNvPr>
          <p:cNvSpPr/>
          <p:nvPr userDrawn="1"/>
        </p:nvSpPr>
        <p:spPr>
          <a:xfrm>
            <a:off x="11811772" y="7749488"/>
            <a:ext cx="762001" cy="762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18" name="Oval 36">
            <a:extLst>
              <a:ext uri="{FF2B5EF4-FFF2-40B4-BE49-F238E27FC236}">
                <a16:creationId xmlns:a16="http://schemas.microsoft.com/office/drawing/2014/main" id="{E8A02DBF-ACBC-AD48-9A58-BA1BCA3416D5}"/>
              </a:ext>
            </a:extLst>
          </p:cNvPr>
          <p:cNvSpPr/>
          <p:nvPr userDrawn="1"/>
        </p:nvSpPr>
        <p:spPr>
          <a:xfrm>
            <a:off x="11812586" y="8901736"/>
            <a:ext cx="762001" cy="762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316491767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.5 Interactie Tussenblad Blauw">
    <p:bg>
      <p:bgPr>
        <a:solidFill>
          <a:srgbClr val="8FCA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55837" y="3439355"/>
            <a:ext cx="19917447" cy="3995114"/>
          </a:xfrm>
        </p:spPr>
        <p:txBody>
          <a:bodyPr anchor="b">
            <a:normAutofit/>
          </a:bodyPr>
          <a:lstStyle>
            <a:lvl1pPr algn="ctr">
              <a:lnSpc>
                <a:spcPct val="100000"/>
              </a:lnSpc>
              <a:defRPr sz="8400">
                <a:solidFill>
                  <a:schemeClr val="tx1"/>
                </a:solidFill>
              </a:defRPr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title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NL" dirty="0"/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35CA31EA-DB7A-4D23-BFD2-CB6577085181}"/>
              </a:ext>
            </a:extLst>
          </p:cNvPr>
          <p:cNvSpPr txBox="1"/>
          <p:nvPr userDrawn="1"/>
        </p:nvSpPr>
        <p:spPr>
          <a:xfrm>
            <a:off x="12861697" y="10802400"/>
            <a:ext cx="8070575" cy="7632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>
                <a:solidFill>
                  <a:schemeClr val="tx1"/>
                </a:solidFill>
              </a:rPr>
              <a:t>Interactie</a:t>
            </a:r>
          </a:p>
        </p:txBody>
      </p:sp>
      <p:pic>
        <p:nvPicPr>
          <p:cNvPr id="6" name="Logo">
            <a:extLst>
              <a:ext uri="{FF2B5EF4-FFF2-40B4-BE49-F238E27FC236}">
                <a16:creationId xmlns:a16="http://schemas.microsoft.com/office/drawing/2014/main" id="{C1258A58-5CCE-4F6F-B3CF-DC888064F92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sp>
        <p:nvSpPr>
          <p:cNvPr id="10" name="Rechthoek 9">
            <a:extLst>
              <a:ext uri="{FF2B5EF4-FFF2-40B4-BE49-F238E27FC236}">
                <a16:creationId xmlns:a16="http://schemas.microsoft.com/office/drawing/2014/main" id="{0811765C-CAE6-B14F-A579-DA3EA0A88197}"/>
              </a:ext>
            </a:extLst>
          </p:cNvPr>
          <p:cNvSpPr/>
          <p:nvPr userDrawn="1"/>
        </p:nvSpPr>
        <p:spPr>
          <a:xfrm>
            <a:off x="11811987" y="11182471"/>
            <a:ext cx="763200" cy="2533529"/>
          </a:xfrm>
          <a:prstGeom prst="rect">
            <a:avLst/>
          </a:prstGeom>
          <a:solidFill>
            <a:srgbClr val="E9F4FA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708CB0CE-339B-0A40-9776-EB1D5B38C2F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1987" y="10802400"/>
            <a:ext cx="763200" cy="76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85306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.6 Interactie Tussenblad Licht Blauw">
    <p:bg>
      <p:bgPr>
        <a:solidFill>
          <a:srgbClr val="E9F4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55837" y="3439355"/>
            <a:ext cx="19917447" cy="3995114"/>
          </a:xfrm>
        </p:spPr>
        <p:txBody>
          <a:bodyPr anchor="b">
            <a:normAutofit/>
          </a:bodyPr>
          <a:lstStyle>
            <a:lvl1pPr algn="ctr">
              <a:lnSpc>
                <a:spcPct val="100000"/>
              </a:lnSpc>
              <a:defRPr sz="8400">
                <a:solidFill>
                  <a:schemeClr val="tx1"/>
                </a:solidFill>
              </a:defRPr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title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NL" dirty="0"/>
          </a:p>
        </p:txBody>
      </p:sp>
      <p:pic>
        <p:nvPicPr>
          <p:cNvPr id="6" name="Logo">
            <a:extLst>
              <a:ext uri="{FF2B5EF4-FFF2-40B4-BE49-F238E27FC236}">
                <a16:creationId xmlns:a16="http://schemas.microsoft.com/office/drawing/2014/main" id="{C1258A58-5CCE-4F6F-B3CF-DC888064F92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sp>
        <p:nvSpPr>
          <p:cNvPr id="8" name="Tekstvak 7">
            <a:extLst>
              <a:ext uri="{FF2B5EF4-FFF2-40B4-BE49-F238E27FC236}">
                <a16:creationId xmlns:a16="http://schemas.microsoft.com/office/drawing/2014/main" id="{B6409286-E4AB-AB41-9C8D-E6F3AFEFDB95}"/>
              </a:ext>
            </a:extLst>
          </p:cNvPr>
          <p:cNvSpPr txBox="1"/>
          <p:nvPr userDrawn="1"/>
        </p:nvSpPr>
        <p:spPr>
          <a:xfrm>
            <a:off x="12861697" y="10802400"/>
            <a:ext cx="8070575" cy="7632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>
                <a:solidFill>
                  <a:schemeClr val="tx1"/>
                </a:solidFill>
              </a:rPr>
              <a:t>Interactie</a:t>
            </a:r>
          </a:p>
        </p:txBody>
      </p:sp>
      <p:sp>
        <p:nvSpPr>
          <p:cNvPr id="9" name="Rechthoek 8">
            <a:extLst>
              <a:ext uri="{FF2B5EF4-FFF2-40B4-BE49-F238E27FC236}">
                <a16:creationId xmlns:a16="http://schemas.microsoft.com/office/drawing/2014/main" id="{01132E7E-094D-CB4D-B255-37D2C5B3D2D9}"/>
              </a:ext>
            </a:extLst>
          </p:cNvPr>
          <p:cNvSpPr/>
          <p:nvPr userDrawn="1"/>
        </p:nvSpPr>
        <p:spPr>
          <a:xfrm>
            <a:off x="11811987" y="11188297"/>
            <a:ext cx="763200" cy="2527704"/>
          </a:xfrm>
          <a:prstGeom prst="rect">
            <a:avLst/>
          </a:prstGeom>
          <a:solidFill>
            <a:srgbClr val="8FCAE7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8A3BDA2F-D6E4-4C4C-A90B-DA8DCACC8C3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1987" y="10802400"/>
            <a:ext cx="763200" cy="76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2993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5 Voorblad Zonder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3E79D06-311A-43E8-9993-E38058BC57F1}"/>
              </a:ext>
            </a:extLst>
          </p:cNvPr>
          <p:cNvSpPr/>
          <p:nvPr userDrawn="1"/>
        </p:nvSpPr>
        <p:spPr>
          <a:xfrm>
            <a:off x="0" y="0"/>
            <a:ext cx="12193587" cy="1371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482411D4-6059-45D1-97BA-7BAC9191D0D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10799" y="0"/>
            <a:ext cx="6030000" cy="2399305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96079E5B-1629-B140-8348-9D8D7AB4560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821478" y="2542233"/>
            <a:ext cx="11147700" cy="8574946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8200">
                <a:solidFill>
                  <a:srgbClr val="39870C"/>
                </a:solidFill>
              </a:defRPr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title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NL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3BE74E9E-956F-0D46-BF54-083418D449D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821477" y="11471275"/>
            <a:ext cx="11147699" cy="1406127"/>
          </a:xfrm>
        </p:spPr>
        <p:txBody>
          <a:bodyPr anchor="b">
            <a:normAutofit/>
          </a:bodyPr>
          <a:lstStyle>
            <a:lvl1pPr marL="0" indent="0" algn="l">
              <a:buNone/>
              <a:defRPr sz="3200">
                <a:solidFill>
                  <a:schemeClr val="tx1"/>
                </a:solidFill>
              </a:defRPr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subtitle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84153370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.7 Interactie Beeld links - Tekst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‹nr.›</a:t>
            </a:fld>
            <a:endParaRPr lang="nl-NL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A636F92F-B88A-4976-9DCD-56BF05853CF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3588" cy="13716000"/>
          </a:xfrm>
          <a:custGeom>
            <a:avLst/>
            <a:gdLst>
              <a:gd name="connsiteX0" fmla="*/ 0 w 12193588"/>
              <a:gd name="connsiteY0" fmla="*/ 0 h 13716000"/>
              <a:gd name="connsiteX1" fmla="*/ 11711187 w 12193588"/>
              <a:gd name="connsiteY1" fmla="*/ 0 h 13716000"/>
              <a:gd name="connsiteX2" fmla="*/ 11711187 w 12193588"/>
              <a:gd name="connsiteY2" fmla="*/ 1923292 h 13716000"/>
              <a:gd name="connsiteX3" fmla="*/ 12193588 w 12193588"/>
              <a:gd name="connsiteY3" fmla="*/ 1923292 h 13716000"/>
              <a:gd name="connsiteX4" fmla="*/ 12193588 w 12193588"/>
              <a:gd name="connsiteY4" fmla="*/ 13716000 h 13716000"/>
              <a:gd name="connsiteX5" fmla="*/ 0 w 12193588"/>
              <a:gd name="connsiteY5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3588" h="13716000">
                <a:moveTo>
                  <a:pt x="0" y="0"/>
                </a:moveTo>
                <a:lnTo>
                  <a:pt x="11711187" y="0"/>
                </a:lnTo>
                <a:lnTo>
                  <a:pt x="11711187" y="1923292"/>
                </a:lnTo>
                <a:lnTo>
                  <a:pt x="12193588" y="1923292"/>
                </a:lnTo>
                <a:lnTo>
                  <a:pt x="12193588" y="13716000"/>
                </a:lnTo>
                <a:lnTo>
                  <a:pt x="0" y="13716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GB"/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163B7D6E-8CAC-4E8F-8228-1980ED8F9DD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cxnSp>
        <p:nvCxnSpPr>
          <p:cNvPr id="11" name="Straight Connector 11">
            <a:extLst>
              <a:ext uri="{FF2B5EF4-FFF2-40B4-BE49-F238E27FC236}">
                <a16:creationId xmlns:a16="http://schemas.microsoft.com/office/drawing/2014/main" id="{145D4932-4C1C-344A-AAFC-C7FC6F5F0224}"/>
              </a:ext>
            </a:extLst>
          </p:cNvPr>
          <p:cNvCxnSpPr>
            <a:cxnSpLocks/>
          </p:cNvCxnSpPr>
          <p:nvPr userDrawn="1"/>
        </p:nvCxnSpPr>
        <p:spPr>
          <a:xfrm>
            <a:off x="12923112" y="3295650"/>
            <a:ext cx="10115308" cy="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9ED20225-93F0-0E42-80ED-7BBBF0D458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933600" y="1725613"/>
            <a:ext cx="10104820" cy="12924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48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4pPr>
            <a:lvl5pPr marL="36000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922009D3-1EBC-B24F-91B2-CBF19B6854C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933600" y="3726000"/>
            <a:ext cx="10115308" cy="8702675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E91DB42A-2CB8-B947-AFD9-ACC196BD576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320812" y="464159"/>
            <a:ext cx="8071200" cy="964483"/>
          </a:xfrm>
          <a:prstGeom prst="rect">
            <a:avLst/>
          </a:prstGeom>
        </p:spPr>
      </p:pic>
      <p:sp>
        <p:nvSpPr>
          <p:cNvPr id="16" name="Tekstvak 15">
            <a:extLst>
              <a:ext uri="{FF2B5EF4-FFF2-40B4-BE49-F238E27FC236}">
                <a16:creationId xmlns:a16="http://schemas.microsoft.com/office/drawing/2014/main" id="{B1853925-C84F-C34E-98FE-09DCB4FA0512}"/>
              </a:ext>
            </a:extLst>
          </p:cNvPr>
          <p:cNvSpPr txBox="1"/>
          <p:nvPr userDrawn="1"/>
        </p:nvSpPr>
        <p:spPr>
          <a:xfrm>
            <a:off x="17701247" y="566963"/>
            <a:ext cx="6156000" cy="72866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/>
              <a:t>Interactie</a:t>
            </a:r>
          </a:p>
        </p:txBody>
      </p:sp>
    </p:spTree>
    <p:extLst>
      <p:ext uri="{BB962C8B-B14F-4D97-AF65-F5344CB8AC3E}">
        <p14:creationId xmlns:p14="http://schemas.microsoft.com/office/powerpoint/2010/main" val="389046199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.8 Interactie visual links - Tekst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3">
            <a:extLst>
              <a:ext uri="{FF2B5EF4-FFF2-40B4-BE49-F238E27FC236}">
                <a16:creationId xmlns:a16="http://schemas.microsoft.com/office/drawing/2014/main" id="{8EC5FF76-04FD-B440-A85F-2F11C9B615EF}"/>
              </a:ext>
            </a:extLst>
          </p:cNvPr>
          <p:cNvSpPr/>
          <p:nvPr userDrawn="1"/>
        </p:nvSpPr>
        <p:spPr>
          <a:xfrm>
            <a:off x="0" y="0"/>
            <a:ext cx="12193587" cy="13716000"/>
          </a:xfrm>
          <a:prstGeom prst="rect">
            <a:avLst/>
          </a:prstGeom>
          <a:solidFill>
            <a:srgbClr val="8FCA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D1148763-D20F-124E-85D9-BE7FD297FA9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97011" y="3352801"/>
            <a:ext cx="8458304" cy="7029450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‹nr.›</a:t>
            </a:fld>
            <a:endParaRPr lang="nl-NL" dirty="0"/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163B7D6E-8CAC-4E8F-8228-1980ED8F9DD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cxnSp>
        <p:nvCxnSpPr>
          <p:cNvPr id="11" name="Straight Connector 11">
            <a:extLst>
              <a:ext uri="{FF2B5EF4-FFF2-40B4-BE49-F238E27FC236}">
                <a16:creationId xmlns:a16="http://schemas.microsoft.com/office/drawing/2014/main" id="{145D4932-4C1C-344A-AAFC-C7FC6F5F0224}"/>
              </a:ext>
            </a:extLst>
          </p:cNvPr>
          <p:cNvCxnSpPr>
            <a:cxnSpLocks/>
          </p:cNvCxnSpPr>
          <p:nvPr userDrawn="1"/>
        </p:nvCxnSpPr>
        <p:spPr>
          <a:xfrm>
            <a:off x="12923112" y="3295650"/>
            <a:ext cx="10115308" cy="0"/>
          </a:xfrm>
          <a:prstGeom prst="line">
            <a:avLst/>
          </a:prstGeom>
          <a:ln w="38100">
            <a:solidFill>
              <a:srgbClr val="8FCAE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9ED20225-93F0-0E42-80ED-7BBBF0D458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933600" y="1725613"/>
            <a:ext cx="10104820" cy="12924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48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4pPr>
            <a:lvl5pPr marL="36000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922009D3-1EBC-B24F-91B2-CBF19B6854C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933600" y="3726000"/>
            <a:ext cx="10115308" cy="8702675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362237AD-1FFD-5E4B-998A-EA7C4309F13A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6320812" y="464159"/>
            <a:ext cx="8071200" cy="964483"/>
          </a:xfrm>
          <a:prstGeom prst="rect">
            <a:avLst/>
          </a:prstGeom>
        </p:spPr>
      </p:pic>
      <p:sp>
        <p:nvSpPr>
          <p:cNvPr id="16" name="Tekstvak 15">
            <a:extLst>
              <a:ext uri="{FF2B5EF4-FFF2-40B4-BE49-F238E27FC236}">
                <a16:creationId xmlns:a16="http://schemas.microsoft.com/office/drawing/2014/main" id="{ABEA7896-8FD7-1C49-B964-399CAF33A37A}"/>
              </a:ext>
            </a:extLst>
          </p:cNvPr>
          <p:cNvSpPr txBox="1"/>
          <p:nvPr userDrawn="1"/>
        </p:nvSpPr>
        <p:spPr>
          <a:xfrm>
            <a:off x="17701247" y="566963"/>
            <a:ext cx="6156000" cy="72866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/>
              <a:t>Interactie</a:t>
            </a:r>
          </a:p>
        </p:txBody>
      </p:sp>
    </p:spTree>
    <p:extLst>
      <p:ext uri="{BB962C8B-B14F-4D97-AF65-F5344CB8AC3E}">
        <p14:creationId xmlns:p14="http://schemas.microsoft.com/office/powerpoint/2010/main" val="340293731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.9 Interactie Beeld voorbeeld –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CE38F03C-4AC6-E647-BD35-3AF822BCC4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980"/>
            <a:ext cx="12192000" cy="13706039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‹nr.›</a:t>
            </a:fld>
            <a:endParaRPr lang="nl-NL" dirty="0"/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163B7D6E-8CAC-4E8F-8228-1980ED8F9DD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cxnSp>
        <p:nvCxnSpPr>
          <p:cNvPr id="11" name="Straight Connector 11">
            <a:extLst>
              <a:ext uri="{FF2B5EF4-FFF2-40B4-BE49-F238E27FC236}">
                <a16:creationId xmlns:a16="http://schemas.microsoft.com/office/drawing/2014/main" id="{145D4932-4C1C-344A-AAFC-C7FC6F5F0224}"/>
              </a:ext>
            </a:extLst>
          </p:cNvPr>
          <p:cNvCxnSpPr>
            <a:cxnSpLocks/>
          </p:cNvCxnSpPr>
          <p:nvPr userDrawn="1"/>
        </p:nvCxnSpPr>
        <p:spPr>
          <a:xfrm>
            <a:off x="12923112" y="3295650"/>
            <a:ext cx="10115308" cy="0"/>
          </a:xfrm>
          <a:prstGeom prst="line">
            <a:avLst/>
          </a:prstGeom>
          <a:ln w="38100">
            <a:solidFill>
              <a:srgbClr val="8FCAE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9ED20225-93F0-0E42-80ED-7BBBF0D458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933600" y="1725613"/>
            <a:ext cx="10104820" cy="12924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48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4pPr>
            <a:lvl5pPr marL="36000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922009D3-1EBC-B24F-91B2-CBF19B6854C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933600" y="3726000"/>
            <a:ext cx="10115308" cy="8702675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362237AD-1FFD-5E4B-998A-EA7C4309F13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320812" y="464159"/>
            <a:ext cx="8071200" cy="964483"/>
          </a:xfrm>
          <a:prstGeom prst="rect">
            <a:avLst/>
          </a:prstGeom>
        </p:spPr>
      </p:pic>
      <p:sp>
        <p:nvSpPr>
          <p:cNvPr id="16" name="Tekstvak 15">
            <a:extLst>
              <a:ext uri="{FF2B5EF4-FFF2-40B4-BE49-F238E27FC236}">
                <a16:creationId xmlns:a16="http://schemas.microsoft.com/office/drawing/2014/main" id="{ABEA7896-8FD7-1C49-B964-399CAF33A37A}"/>
              </a:ext>
            </a:extLst>
          </p:cNvPr>
          <p:cNvSpPr txBox="1"/>
          <p:nvPr userDrawn="1"/>
        </p:nvSpPr>
        <p:spPr>
          <a:xfrm>
            <a:off x="17701247" y="566963"/>
            <a:ext cx="6156000" cy="72866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/>
              <a:t>Interactie</a:t>
            </a:r>
          </a:p>
        </p:txBody>
      </p:sp>
    </p:spTree>
    <p:extLst>
      <p:ext uri="{BB962C8B-B14F-4D97-AF65-F5344CB8AC3E}">
        <p14:creationId xmlns:p14="http://schemas.microsoft.com/office/powerpoint/2010/main" val="3743081931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.10 Interactie Illustratie -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C2D09B5-47EE-4FA2-919C-C0E306FA2016}"/>
              </a:ext>
            </a:extLst>
          </p:cNvPr>
          <p:cNvSpPr/>
          <p:nvPr userDrawn="1"/>
        </p:nvSpPr>
        <p:spPr>
          <a:xfrm>
            <a:off x="0" y="0"/>
            <a:ext cx="12193587" cy="13716000"/>
          </a:xfrm>
          <a:prstGeom prst="rect">
            <a:avLst/>
          </a:prstGeom>
          <a:solidFill>
            <a:srgbClr val="E9F4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‹nr.›</a:t>
            </a:fld>
            <a:endParaRPr lang="nl-NL" dirty="0"/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EC3E1A9C-B3A2-427F-8EB7-E0129597096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1EEFDCA7-E988-A94C-9779-1A39DDF4262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320812" y="464159"/>
            <a:ext cx="8071200" cy="964483"/>
          </a:xfrm>
          <a:prstGeom prst="rect">
            <a:avLst/>
          </a:prstGeom>
        </p:spPr>
      </p:pic>
      <p:sp>
        <p:nvSpPr>
          <p:cNvPr id="13" name="Tekstvak 12">
            <a:extLst>
              <a:ext uri="{FF2B5EF4-FFF2-40B4-BE49-F238E27FC236}">
                <a16:creationId xmlns:a16="http://schemas.microsoft.com/office/drawing/2014/main" id="{FDD3A463-C2D8-EE43-83F5-7F9607FD6FBE}"/>
              </a:ext>
            </a:extLst>
          </p:cNvPr>
          <p:cNvSpPr txBox="1"/>
          <p:nvPr userDrawn="1"/>
        </p:nvSpPr>
        <p:spPr>
          <a:xfrm>
            <a:off x="17701247" y="566963"/>
            <a:ext cx="6156000" cy="72866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/>
              <a:t>Interactie</a:t>
            </a:r>
          </a:p>
        </p:txBody>
      </p:sp>
      <p:pic>
        <p:nvPicPr>
          <p:cNvPr id="18" name="Afbeelding 17">
            <a:extLst>
              <a:ext uri="{FF2B5EF4-FFF2-40B4-BE49-F238E27FC236}">
                <a16:creationId xmlns:a16="http://schemas.microsoft.com/office/drawing/2014/main" id="{C67AE91F-035B-2547-9EB3-8B00F9CA602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5538" y="3232150"/>
            <a:ext cx="6858000" cy="7251700"/>
          </a:xfrm>
          <a:prstGeom prst="rect">
            <a:avLst/>
          </a:prstGeom>
        </p:spPr>
      </p:pic>
      <p:cxnSp>
        <p:nvCxnSpPr>
          <p:cNvPr id="19" name="Straight Connector 11">
            <a:extLst>
              <a:ext uri="{FF2B5EF4-FFF2-40B4-BE49-F238E27FC236}">
                <a16:creationId xmlns:a16="http://schemas.microsoft.com/office/drawing/2014/main" id="{6580C052-5B72-4748-B6E2-041B2156AD8C}"/>
              </a:ext>
            </a:extLst>
          </p:cNvPr>
          <p:cNvCxnSpPr>
            <a:cxnSpLocks/>
          </p:cNvCxnSpPr>
          <p:nvPr userDrawn="1"/>
        </p:nvCxnSpPr>
        <p:spPr>
          <a:xfrm>
            <a:off x="12923112" y="3295650"/>
            <a:ext cx="10115308" cy="0"/>
          </a:xfrm>
          <a:prstGeom prst="line">
            <a:avLst/>
          </a:prstGeom>
          <a:ln w="38100">
            <a:solidFill>
              <a:srgbClr val="8FCAE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8415DBEF-7F37-D843-8AA6-ABC020B509E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933600" y="1725613"/>
            <a:ext cx="10104820" cy="12924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48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4pPr>
            <a:lvl5pPr marL="36000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21" name="Text Placeholder 15">
            <a:extLst>
              <a:ext uri="{FF2B5EF4-FFF2-40B4-BE49-F238E27FC236}">
                <a16:creationId xmlns:a16="http://schemas.microsoft.com/office/drawing/2014/main" id="{5991F1C1-DA65-534B-B988-E8D67D69AEA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933600" y="3726000"/>
            <a:ext cx="10115308" cy="8702675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</p:spTree>
    <p:extLst>
      <p:ext uri="{BB962C8B-B14F-4D97-AF65-F5344CB8AC3E}">
        <p14:creationId xmlns:p14="http://schemas.microsoft.com/office/powerpoint/2010/main" val="1713214965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.11 Interactie Twee kolommen m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48756" y="1725278"/>
            <a:ext cx="10005046" cy="1293785"/>
          </a:xfrm>
        </p:spPr>
        <p:txBody>
          <a:bodyPr/>
          <a:lstStyle>
            <a:lvl1pPr>
              <a:defRPr sz="4800"/>
            </a:lvl1pPr>
          </a:lstStyle>
          <a:p>
            <a:r>
              <a:rPr lang="nl-NL" dirty="0"/>
              <a:t>Kolom titel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‹nr.›</a:t>
            </a:fld>
            <a:endParaRPr lang="nl-NL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37FD8D1-3DEF-4FCB-9CF8-50D4C190EF69}"/>
              </a:ext>
            </a:extLst>
          </p:cNvPr>
          <p:cNvCxnSpPr>
            <a:cxnSpLocks/>
          </p:cNvCxnSpPr>
          <p:nvPr userDrawn="1"/>
        </p:nvCxnSpPr>
        <p:spPr>
          <a:xfrm>
            <a:off x="1348756" y="3295650"/>
            <a:ext cx="10070701" cy="0"/>
          </a:xfrm>
          <a:prstGeom prst="line">
            <a:avLst/>
          </a:prstGeom>
          <a:ln w="38100">
            <a:solidFill>
              <a:srgbClr val="8FCAE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F4EE1DA-9BE6-4C54-9886-AC193D9CE62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38267" y="3726000"/>
            <a:ext cx="10115308" cy="8702675"/>
          </a:xfrm>
        </p:spPr>
        <p:txBody>
          <a:bodyPr/>
          <a:lstStyle/>
          <a:p>
            <a:pPr lvl="0"/>
            <a:r>
              <a:rPr lang="nl-NL"/>
              <a:t>Click to edit Master text styles</a:t>
            </a:r>
          </a:p>
          <a:p>
            <a:pPr lvl="1"/>
            <a:r>
              <a:rPr lang="nl-NL"/>
              <a:t>Second level</a:t>
            </a:r>
          </a:p>
          <a:p>
            <a:pPr lvl="2"/>
            <a:r>
              <a:rPr lang="nl-NL"/>
              <a:t>Third level</a:t>
            </a:r>
          </a:p>
          <a:p>
            <a:pPr lvl="3"/>
            <a:r>
              <a:rPr lang="nl-NL"/>
              <a:t>Fourth level</a:t>
            </a:r>
          </a:p>
          <a:p>
            <a:pPr lvl="4"/>
            <a:r>
              <a:rPr lang="nl-NL"/>
              <a:t>Fifth level</a:t>
            </a:r>
            <a:endParaRPr lang="nl-NL" dirty="0"/>
          </a:p>
        </p:txBody>
      </p:sp>
      <p:pic>
        <p:nvPicPr>
          <p:cNvPr id="13" name="Logo">
            <a:extLst>
              <a:ext uri="{FF2B5EF4-FFF2-40B4-BE49-F238E27FC236}">
                <a16:creationId xmlns:a16="http://schemas.microsoft.com/office/drawing/2014/main" id="{A93AF3DA-9BC0-6B4B-9CBD-99BCF696C1F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cxnSp>
        <p:nvCxnSpPr>
          <p:cNvPr id="15" name="Straight Connector 11">
            <a:extLst>
              <a:ext uri="{FF2B5EF4-FFF2-40B4-BE49-F238E27FC236}">
                <a16:creationId xmlns:a16="http://schemas.microsoft.com/office/drawing/2014/main" id="{A954BB3E-ADCE-A741-83C0-46CE52CC50B8}"/>
              </a:ext>
            </a:extLst>
          </p:cNvPr>
          <p:cNvCxnSpPr>
            <a:cxnSpLocks/>
          </p:cNvCxnSpPr>
          <p:nvPr userDrawn="1"/>
        </p:nvCxnSpPr>
        <p:spPr>
          <a:xfrm>
            <a:off x="12923112" y="3295650"/>
            <a:ext cx="10115308" cy="0"/>
          </a:xfrm>
          <a:prstGeom prst="line">
            <a:avLst/>
          </a:prstGeom>
          <a:ln w="38100">
            <a:solidFill>
              <a:srgbClr val="8FCAE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55957BE6-15DD-E74F-94EE-159CD092F6A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933600" y="1725613"/>
            <a:ext cx="10104820" cy="12924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48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4pPr>
            <a:lvl5pPr marL="36000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79E233DF-287A-024B-A85C-C41538AA285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933600" y="3726000"/>
            <a:ext cx="10115308" cy="8702675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5A5A92C8-8A4B-BD4D-A5B8-436E777477D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320812" y="464159"/>
            <a:ext cx="8071200" cy="964483"/>
          </a:xfrm>
          <a:prstGeom prst="rect">
            <a:avLst/>
          </a:prstGeom>
        </p:spPr>
      </p:pic>
      <p:sp>
        <p:nvSpPr>
          <p:cNvPr id="20" name="Tekstvak 19">
            <a:extLst>
              <a:ext uri="{FF2B5EF4-FFF2-40B4-BE49-F238E27FC236}">
                <a16:creationId xmlns:a16="http://schemas.microsoft.com/office/drawing/2014/main" id="{73107F2F-A040-174E-AE46-7329E75D0535}"/>
              </a:ext>
            </a:extLst>
          </p:cNvPr>
          <p:cNvSpPr txBox="1"/>
          <p:nvPr userDrawn="1"/>
        </p:nvSpPr>
        <p:spPr>
          <a:xfrm>
            <a:off x="17701247" y="566963"/>
            <a:ext cx="6156000" cy="72866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/>
              <a:t>Interactie</a:t>
            </a:r>
          </a:p>
        </p:txBody>
      </p:sp>
    </p:spTree>
    <p:extLst>
      <p:ext uri="{BB962C8B-B14F-4D97-AF65-F5344CB8AC3E}">
        <p14:creationId xmlns:p14="http://schemas.microsoft.com/office/powerpoint/2010/main" val="27645587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.12 Interactie Tekst over 2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48756" y="1725278"/>
            <a:ext cx="21710640" cy="1293785"/>
          </a:xfrm>
        </p:spPr>
        <p:txBody>
          <a:bodyPr/>
          <a:lstStyle>
            <a:lvl1pPr>
              <a:defRPr sz="4800"/>
            </a:lvl1pPr>
          </a:lstStyle>
          <a:p>
            <a:r>
              <a:rPr lang="nl-NL" dirty="0"/>
              <a:t>Kolom titel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‹nr.›</a:t>
            </a:fld>
            <a:endParaRPr lang="nl-NL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37FD8D1-3DEF-4FCB-9CF8-50D4C190EF69}"/>
              </a:ext>
            </a:extLst>
          </p:cNvPr>
          <p:cNvCxnSpPr>
            <a:cxnSpLocks/>
          </p:cNvCxnSpPr>
          <p:nvPr userDrawn="1"/>
        </p:nvCxnSpPr>
        <p:spPr>
          <a:xfrm>
            <a:off x="1348756" y="3295650"/>
            <a:ext cx="21689664" cy="0"/>
          </a:xfrm>
          <a:prstGeom prst="line">
            <a:avLst/>
          </a:prstGeom>
          <a:ln w="38100">
            <a:solidFill>
              <a:srgbClr val="8FCAE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F4EE1DA-9BE6-4C54-9886-AC193D9CE62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38266" y="3726000"/>
            <a:ext cx="21710641" cy="8702675"/>
          </a:xfrm>
        </p:spPr>
        <p:txBody>
          <a:bodyPr numCol="2" spcCol="1080000"/>
          <a:lstStyle/>
          <a:p>
            <a:pPr lvl="0"/>
            <a:r>
              <a:rPr lang="nl-NL"/>
              <a:t>Click to edit Master text styles</a:t>
            </a:r>
          </a:p>
          <a:p>
            <a:pPr lvl="1"/>
            <a:r>
              <a:rPr lang="nl-NL"/>
              <a:t>Second level</a:t>
            </a:r>
          </a:p>
          <a:p>
            <a:pPr lvl="2"/>
            <a:r>
              <a:rPr lang="nl-NL"/>
              <a:t>Third level</a:t>
            </a:r>
          </a:p>
          <a:p>
            <a:pPr lvl="3"/>
            <a:r>
              <a:rPr lang="nl-NL"/>
              <a:t>Fourth level</a:t>
            </a:r>
          </a:p>
          <a:p>
            <a:pPr lvl="4"/>
            <a:r>
              <a:rPr lang="nl-NL"/>
              <a:t>Fifth level</a:t>
            </a:r>
            <a:endParaRPr lang="nl-NL" dirty="0"/>
          </a:p>
        </p:txBody>
      </p:sp>
      <p:pic>
        <p:nvPicPr>
          <p:cNvPr id="13" name="Logo">
            <a:extLst>
              <a:ext uri="{FF2B5EF4-FFF2-40B4-BE49-F238E27FC236}">
                <a16:creationId xmlns:a16="http://schemas.microsoft.com/office/drawing/2014/main" id="{A93AF3DA-9BC0-6B4B-9CBD-99BCF696C1F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50FDB197-D03D-AD44-A2C4-557D0E90791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320812" y="464159"/>
            <a:ext cx="8071200" cy="964483"/>
          </a:xfrm>
          <a:prstGeom prst="rect">
            <a:avLst/>
          </a:prstGeom>
        </p:spPr>
      </p:pic>
      <p:sp>
        <p:nvSpPr>
          <p:cNvPr id="15" name="Tekstvak 14">
            <a:extLst>
              <a:ext uri="{FF2B5EF4-FFF2-40B4-BE49-F238E27FC236}">
                <a16:creationId xmlns:a16="http://schemas.microsoft.com/office/drawing/2014/main" id="{AF04D7D7-7C61-BB4A-9CF3-21B055CE5D3B}"/>
              </a:ext>
            </a:extLst>
          </p:cNvPr>
          <p:cNvSpPr txBox="1"/>
          <p:nvPr userDrawn="1"/>
        </p:nvSpPr>
        <p:spPr>
          <a:xfrm>
            <a:off x="17701247" y="566963"/>
            <a:ext cx="6156000" cy="72866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/>
              <a:t>Interactie</a:t>
            </a:r>
          </a:p>
        </p:txBody>
      </p:sp>
    </p:spTree>
    <p:extLst>
      <p:ext uri="{BB962C8B-B14F-4D97-AF65-F5344CB8AC3E}">
        <p14:creationId xmlns:p14="http://schemas.microsoft.com/office/powerpoint/2010/main" val="3775135320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.13 Interactie Tabel of Grafi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8755" y="1725278"/>
            <a:ext cx="21689664" cy="1293785"/>
          </a:xfrm>
        </p:spPr>
        <p:txBody>
          <a:bodyPr/>
          <a:lstStyle>
            <a:lvl1pPr>
              <a:defRPr sz="4800"/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title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‹nr.›</a:t>
            </a:fld>
            <a:endParaRPr lang="nl-NL" dirty="0"/>
          </a:p>
        </p:txBody>
      </p:sp>
      <p:pic>
        <p:nvPicPr>
          <p:cNvPr id="13" name="Logo">
            <a:extLst>
              <a:ext uri="{FF2B5EF4-FFF2-40B4-BE49-F238E27FC236}">
                <a16:creationId xmlns:a16="http://schemas.microsoft.com/office/drawing/2014/main" id="{79F293BA-1623-4A76-8D5B-FD12AA92B2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1EF27C3-F59F-43D6-AAAF-8DA7D3A4CA7E}"/>
              </a:ext>
            </a:extLst>
          </p:cNvPr>
          <p:cNvCxnSpPr>
            <a:cxnSpLocks/>
          </p:cNvCxnSpPr>
          <p:nvPr userDrawn="1"/>
        </p:nvCxnSpPr>
        <p:spPr>
          <a:xfrm>
            <a:off x="1348756" y="3295650"/>
            <a:ext cx="21689664" cy="0"/>
          </a:xfrm>
          <a:prstGeom prst="line">
            <a:avLst/>
          </a:prstGeom>
          <a:ln w="38100">
            <a:solidFill>
              <a:srgbClr val="8FCAE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jdelijke aanduiding voor tabel 4">
            <a:extLst>
              <a:ext uri="{FF2B5EF4-FFF2-40B4-BE49-F238E27FC236}">
                <a16:creationId xmlns:a16="http://schemas.microsoft.com/office/drawing/2014/main" id="{7BF9B7D8-7E90-244C-8B2F-C2B69B36DEDF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1348756" y="3714749"/>
            <a:ext cx="21689664" cy="8640425"/>
          </a:xfrm>
        </p:spPr>
        <p:txBody>
          <a:bodyPr/>
          <a:lstStyle/>
          <a:p>
            <a:endParaRPr lang="nl-NL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AA0DF43E-B0BE-9A42-879A-A2A85808224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320812" y="464159"/>
            <a:ext cx="8071200" cy="964483"/>
          </a:xfrm>
          <a:prstGeom prst="rect">
            <a:avLst/>
          </a:prstGeom>
        </p:spPr>
      </p:pic>
      <p:sp>
        <p:nvSpPr>
          <p:cNvPr id="12" name="Tekstvak 11">
            <a:extLst>
              <a:ext uri="{FF2B5EF4-FFF2-40B4-BE49-F238E27FC236}">
                <a16:creationId xmlns:a16="http://schemas.microsoft.com/office/drawing/2014/main" id="{E4CEE5E5-8D79-944F-940E-309557C1ED91}"/>
              </a:ext>
            </a:extLst>
          </p:cNvPr>
          <p:cNvSpPr txBox="1"/>
          <p:nvPr userDrawn="1"/>
        </p:nvSpPr>
        <p:spPr>
          <a:xfrm>
            <a:off x="17701247" y="566963"/>
            <a:ext cx="6156000" cy="72866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/>
              <a:t>Interactie</a:t>
            </a:r>
          </a:p>
        </p:txBody>
      </p:sp>
    </p:spTree>
    <p:extLst>
      <p:ext uri="{BB962C8B-B14F-4D97-AF65-F5344CB8AC3E}">
        <p14:creationId xmlns:p14="http://schemas.microsoft.com/office/powerpoint/2010/main" val="2048360803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.14 Interactie Bee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Logo">
            <a:extLst>
              <a:ext uri="{FF2B5EF4-FFF2-40B4-BE49-F238E27FC236}">
                <a16:creationId xmlns:a16="http://schemas.microsoft.com/office/drawing/2014/main" id="{E97658EF-1099-4CB2-8E8E-A889FB17CD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sp>
        <p:nvSpPr>
          <p:cNvPr id="7" name="Tijdelijke aanduiding voor afbeelding 3">
            <a:extLst>
              <a:ext uri="{FF2B5EF4-FFF2-40B4-BE49-F238E27FC236}">
                <a16:creationId xmlns:a16="http://schemas.microsoft.com/office/drawing/2014/main" id="{1285364B-54E1-FE4C-AC63-24684CF4CA1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927123"/>
            <a:ext cx="24387175" cy="11788877"/>
          </a:xfrm>
        </p:spPr>
        <p:txBody>
          <a:bodyPr/>
          <a:lstStyle/>
          <a:p>
            <a:endParaRPr lang="nl-NL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1F03D827-48F0-A94C-AB66-F56599EEDD5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320812" y="464159"/>
            <a:ext cx="8071200" cy="964483"/>
          </a:xfrm>
          <a:prstGeom prst="rect">
            <a:avLst/>
          </a:prstGeom>
        </p:spPr>
      </p:pic>
      <p:sp>
        <p:nvSpPr>
          <p:cNvPr id="9" name="Tekstvak 8">
            <a:extLst>
              <a:ext uri="{FF2B5EF4-FFF2-40B4-BE49-F238E27FC236}">
                <a16:creationId xmlns:a16="http://schemas.microsoft.com/office/drawing/2014/main" id="{D3A7231C-D7CA-264C-B144-0171F7CF1251}"/>
              </a:ext>
            </a:extLst>
          </p:cNvPr>
          <p:cNvSpPr txBox="1"/>
          <p:nvPr userDrawn="1"/>
        </p:nvSpPr>
        <p:spPr>
          <a:xfrm>
            <a:off x="17701247" y="566963"/>
            <a:ext cx="6156000" cy="72866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/>
              <a:t>Interactie</a:t>
            </a:r>
          </a:p>
        </p:txBody>
      </p:sp>
    </p:spTree>
    <p:extLst>
      <p:ext uri="{BB962C8B-B14F-4D97-AF65-F5344CB8AC3E}">
        <p14:creationId xmlns:p14="http://schemas.microsoft.com/office/powerpoint/2010/main" val="1564195685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.1 Gegevensuitwisseling Kernboodsch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3E79D06-311A-43E8-9993-E38058BC57F1}"/>
              </a:ext>
            </a:extLst>
          </p:cNvPr>
          <p:cNvSpPr/>
          <p:nvPr userDrawn="1"/>
        </p:nvSpPr>
        <p:spPr>
          <a:xfrm>
            <a:off x="0" y="0"/>
            <a:ext cx="12193587" cy="13716000"/>
          </a:xfrm>
          <a:prstGeom prst="rect">
            <a:avLst/>
          </a:prstGeom>
          <a:solidFill>
            <a:srgbClr val="FFB6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DE29D8C-AB77-490C-84FE-4060D5F0D9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97011" y="3352801"/>
            <a:ext cx="8458304" cy="7029450"/>
          </a:xfrm>
          <a:prstGeom prst="rect">
            <a:avLst/>
          </a:prstGeom>
        </p:spPr>
      </p:pic>
      <p:pic>
        <p:nvPicPr>
          <p:cNvPr id="7" name="Logo">
            <a:extLst>
              <a:ext uri="{FF2B5EF4-FFF2-40B4-BE49-F238E27FC236}">
                <a16:creationId xmlns:a16="http://schemas.microsoft.com/office/drawing/2014/main" id="{07AAA810-4A77-0947-8D02-142622F7416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sp>
        <p:nvSpPr>
          <p:cNvPr id="11" name="Date Placeholder 4">
            <a:extLst>
              <a:ext uri="{FF2B5EF4-FFF2-40B4-BE49-F238E27FC236}">
                <a16:creationId xmlns:a16="http://schemas.microsoft.com/office/drawing/2014/main" id="{F68BA68E-4D57-024A-9AFC-8381BC73AD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7166155" y="12781172"/>
            <a:ext cx="5007129" cy="730250"/>
          </a:xfrm>
        </p:spPr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12" name="Slide Number Placeholder 6">
            <a:extLst>
              <a:ext uri="{FF2B5EF4-FFF2-40B4-BE49-F238E27FC236}">
                <a16:creationId xmlns:a16="http://schemas.microsoft.com/office/drawing/2014/main" id="{2065620C-CD7B-504F-8F3D-6056BC96F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411426" y="12781172"/>
            <a:ext cx="1557752" cy="730250"/>
          </a:xfrm>
        </p:spPr>
        <p:txBody>
          <a:bodyPr/>
          <a:lstStyle/>
          <a:p>
            <a:fld id="{58A012CB-14D3-4B29-B9BE-EBD198EAE235}" type="slidenum">
              <a:rPr lang="nl-NL" smtClean="0"/>
              <a:t>‹nr.›</a:t>
            </a:fld>
            <a:endParaRPr lang="nl-NL" dirty="0"/>
          </a:p>
        </p:txBody>
      </p:sp>
      <p:cxnSp>
        <p:nvCxnSpPr>
          <p:cNvPr id="18" name="Straight Connector 11">
            <a:extLst>
              <a:ext uri="{FF2B5EF4-FFF2-40B4-BE49-F238E27FC236}">
                <a16:creationId xmlns:a16="http://schemas.microsoft.com/office/drawing/2014/main" id="{4393D92E-8B5A-784A-A7AC-AA2BE38CAAAD}"/>
              </a:ext>
            </a:extLst>
          </p:cNvPr>
          <p:cNvCxnSpPr>
            <a:cxnSpLocks/>
          </p:cNvCxnSpPr>
          <p:nvPr userDrawn="1"/>
        </p:nvCxnSpPr>
        <p:spPr>
          <a:xfrm>
            <a:off x="12923112" y="4632619"/>
            <a:ext cx="10115308" cy="0"/>
          </a:xfrm>
          <a:prstGeom prst="line">
            <a:avLst/>
          </a:prstGeom>
          <a:ln w="38100">
            <a:solidFill>
              <a:srgbClr val="FFB6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kstvak 25">
            <a:extLst>
              <a:ext uri="{FF2B5EF4-FFF2-40B4-BE49-F238E27FC236}">
                <a16:creationId xmlns:a16="http://schemas.microsoft.com/office/drawing/2014/main" id="{90A95DE3-3C57-6E49-AFED-CFAB31FBD32E}"/>
              </a:ext>
            </a:extLst>
          </p:cNvPr>
          <p:cNvSpPr txBox="1"/>
          <p:nvPr userDrawn="1"/>
        </p:nvSpPr>
        <p:spPr>
          <a:xfrm>
            <a:off x="12933600" y="3449285"/>
            <a:ext cx="10104820" cy="902918"/>
          </a:xfrm>
          <a:prstGeom prst="rect">
            <a:avLst/>
          </a:prstGeom>
          <a:noFill/>
        </p:spPr>
        <p:txBody>
          <a:bodyPr wrap="square" rtlCol="0" anchor="b" anchorCtr="0">
            <a:noAutofit/>
          </a:bodyPr>
          <a:lstStyle/>
          <a:p>
            <a:pPr algn="l"/>
            <a:r>
              <a:rPr lang="nl-NL" sz="4800" b="1" dirty="0">
                <a:solidFill>
                  <a:srgbClr val="39870C"/>
                </a:solidFill>
              </a:rPr>
              <a:t>Gegevensuitwisseling</a:t>
            </a:r>
          </a:p>
        </p:txBody>
      </p:sp>
      <p:sp>
        <p:nvSpPr>
          <p:cNvPr id="28" name="Tekstvak 27">
            <a:extLst>
              <a:ext uri="{FF2B5EF4-FFF2-40B4-BE49-F238E27FC236}">
                <a16:creationId xmlns:a16="http://schemas.microsoft.com/office/drawing/2014/main" id="{D777F8B9-B701-284F-A9D3-5017B023626C}"/>
              </a:ext>
            </a:extLst>
          </p:cNvPr>
          <p:cNvSpPr txBox="1"/>
          <p:nvPr userDrawn="1"/>
        </p:nvSpPr>
        <p:spPr>
          <a:xfrm>
            <a:off x="12920598" y="5062970"/>
            <a:ext cx="10128310" cy="483083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eaLnBrk="0" hangingPunct="0"/>
            <a:r>
              <a:rPr lang="nl-NL" sz="3200" dirty="0"/>
              <a:t>Uw gegevens kunt u veilig, betrouwbaar </a:t>
            </a:r>
          </a:p>
          <a:p>
            <a:pPr eaLnBrk="0" hangingPunct="0"/>
            <a:r>
              <a:rPr lang="nl-NL" sz="3200" dirty="0"/>
              <a:t>en gestandaardiseerd uitwisselen tussen overheden, burgers en bedrijven.</a:t>
            </a:r>
          </a:p>
          <a:p>
            <a:pPr eaLnBrk="0" hangingPunct="0"/>
            <a:endParaRPr lang="nl-NL" sz="3200" dirty="0"/>
          </a:p>
          <a:p>
            <a:pPr eaLnBrk="0" hangingPunct="0"/>
            <a:r>
              <a:rPr lang="nl-NL" sz="3200" dirty="0"/>
              <a:t>Logius maakt dit mogelijk als ketenpartner</a:t>
            </a:r>
          </a:p>
          <a:p>
            <a:pPr eaLnBrk="0" hangingPunct="0"/>
            <a:r>
              <a:rPr lang="nl-NL" sz="3200" dirty="0"/>
              <a:t>voor de digitale overheid.</a:t>
            </a:r>
          </a:p>
          <a:p>
            <a:pPr eaLnBrk="0" hangingPunct="0"/>
            <a:endParaRPr lang="nl-NL" sz="3200" dirty="0"/>
          </a:p>
          <a:p>
            <a:pPr eaLnBrk="0" hangingPunct="0"/>
            <a:r>
              <a:rPr lang="nl-NL" sz="3200" dirty="0"/>
              <a:t>Daarbij bieden we ook oplossingen om de gegevens in de basis- registraties op orde te houden en uit te wisselen.</a:t>
            </a:r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5B63A1C5-00C2-EB4E-B6FD-2D06F462353C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6315975" y="464400"/>
            <a:ext cx="8071200" cy="951792"/>
          </a:xfrm>
          <a:prstGeom prst="rect">
            <a:avLst/>
          </a:prstGeom>
        </p:spPr>
      </p:pic>
      <p:sp>
        <p:nvSpPr>
          <p:cNvPr id="21" name="Tekstvak 20">
            <a:extLst>
              <a:ext uri="{FF2B5EF4-FFF2-40B4-BE49-F238E27FC236}">
                <a16:creationId xmlns:a16="http://schemas.microsoft.com/office/drawing/2014/main" id="{AEFB0476-4528-BA4E-9CF4-E4746C83EEB1}"/>
              </a:ext>
            </a:extLst>
          </p:cNvPr>
          <p:cNvSpPr txBox="1"/>
          <p:nvPr userDrawn="1"/>
        </p:nvSpPr>
        <p:spPr>
          <a:xfrm>
            <a:off x="17701247" y="566963"/>
            <a:ext cx="6156000" cy="72866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/>
              <a:t>Gegevensuitwisseling</a:t>
            </a:r>
          </a:p>
        </p:txBody>
      </p:sp>
    </p:spTree>
    <p:extLst>
      <p:ext uri="{BB962C8B-B14F-4D97-AF65-F5344CB8AC3E}">
        <p14:creationId xmlns:p14="http://schemas.microsoft.com/office/powerpoint/2010/main" val="82305493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.2 Gegevensuitwisseling Kernboodschap met illustrat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C2D09B5-47EE-4FA2-919C-C0E306FA2016}"/>
              </a:ext>
            </a:extLst>
          </p:cNvPr>
          <p:cNvSpPr/>
          <p:nvPr userDrawn="1"/>
        </p:nvSpPr>
        <p:spPr>
          <a:xfrm>
            <a:off x="0" y="0"/>
            <a:ext cx="12193587" cy="13716000"/>
          </a:xfrm>
          <a:prstGeom prst="rect">
            <a:avLst/>
          </a:prstGeom>
          <a:solidFill>
            <a:srgbClr val="FFF0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‹nr.›</a:t>
            </a:fld>
            <a:endParaRPr lang="nl-NL" dirty="0"/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EC3E1A9C-B3A2-427F-8EB7-E0129597096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FD1B5F0B-AF99-344E-9BC1-36225B716CE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315975" y="464400"/>
            <a:ext cx="8071200" cy="951792"/>
          </a:xfrm>
          <a:prstGeom prst="rect">
            <a:avLst/>
          </a:prstGeom>
        </p:spPr>
      </p:pic>
      <p:sp>
        <p:nvSpPr>
          <p:cNvPr id="15" name="Tekstvak 14">
            <a:extLst>
              <a:ext uri="{FF2B5EF4-FFF2-40B4-BE49-F238E27FC236}">
                <a16:creationId xmlns:a16="http://schemas.microsoft.com/office/drawing/2014/main" id="{3D3CA3F4-5266-4741-A1FF-32EC6B95A310}"/>
              </a:ext>
            </a:extLst>
          </p:cNvPr>
          <p:cNvSpPr txBox="1"/>
          <p:nvPr userDrawn="1"/>
        </p:nvSpPr>
        <p:spPr>
          <a:xfrm>
            <a:off x="17701247" y="566963"/>
            <a:ext cx="6156000" cy="72866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/>
              <a:t>Gegevensuitwisseling</a:t>
            </a:r>
          </a:p>
        </p:txBody>
      </p:sp>
      <p:pic>
        <p:nvPicPr>
          <p:cNvPr id="16" name="Afbeelding 15">
            <a:extLst>
              <a:ext uri="{FF2B5EF4-FFF2-40B4-BE49-F238E27FC236}">
                <a16:creationId xmlns:a16="http://schemas.microsoft.com/office/drawing/2014/main" id="{3B995C27-E3F3-9D46-BC04-0C19AD9AB78C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843" y="2559050"/>
            <a:ext cx="8089900" cy="859790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80A4257-76D4-7143-8527-6AB45B59ABCE}"/>
              </a:ext>
            </a:extLst>
          </p:cNvPr>
          <p:cNvCxnSpPr>
            <a:cxnSpLocks/>
          </p:cNvCxnSpPr>
          <p:nvPr userDrawn="1"/>
        </p:nvCxnSpPr>
        <p:spPr>
          <a:xfrm>
            <a:off x="12923112" y="4632619"/>
            <a:ext cx="10115308" cy="0"/>
          </a:xfrm>
          <a:prstGeom prst="line">
            <a:avLst/>
          </a:prstGeom>
          <a:ln w="38100">
            <a:solidFill>
              <a:srgbClr val="FFB6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kstvak 12">
            <a:extLst>
              <a:ext uri="{FF2B5EF4-FFF2-40B4-BE49-F238E27FC236}">
                <a16:creationId xmlns:a16="http://schemas.microsoft.com/office/drawing/2014/main" id="{E2320514-46F7-5C43-ACEF-8FBD3BCCEEC4}"/>
              </a:ext>
            </a:extLst>
          </p:cNvPr>
          <p:cNvSpPr txBox="1"/>
          <p:nvPr userDrawn="1"/>
        </p:nvSpPr>
        <p:spPr>
          <a:xfrm>
            <a:off x="12933600" y="3449285"/>
            <a:ext cx="10104820" cy="902918"/>
          </a:xfrm>
          <a:prstGeom prst="rect">
            <a:avLst/>
          </a:prstGeom>
          <a:noFill/>
        </p:spPr>
        <p:txBody>
          <a:bodyPr wrap="square" rtlCol="0" anchor="b" anchorCtr="0">
            <a:noAutofit/>
          </a:bodyPr>
          <a:lstStyle/>
          <a:p>
            <a:pPr algn="l"/>
            <a:r>
              <a:rPr lang="nl-NL" sz="4800" b="1" dirty="0">
                <a:solidFill>
                  <a:srgbClr val="39870C"/>
                </a:solidFill>
              </a:rPr>
              <a:t>Gegevensuitwisseling</a:t>
            </a:r>
          </a:p>
        </p:txBody>
      </p:sp>
      <p:sp>
        <p:nvSpPr>
          <p:cNvPr id="17" name="Tekstvak 16">
            <a:extLst>
              <a:ext uri="{FF2B5EF4-FFF2-40B4-BE49-F238E27FC236}">
                <a16:creationId xmlns:a16="http://schemas.microsoft.com/office/drawing/2014/main" id="{BF3AADF8-0E7E-F049-AD29-B528325BAC8E}"/>
              </a:ext>
            </a:extLst>
          </p:cNvPr>
          <p:cNvSpPr txBox="1"/>
          <p:nvPr userDrawn="1"/>
        </p:nvSpPr>
        <p:spPr>
          <a:xfrm>
            <a:off x="12920598" y="5062970"/>
            <a:ext cx="10128310" cy="483083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eaLnBrk="0" hangingPunct="0"/>
            <a:r>
              <a:rPr lang="nl-NL" sz="3200" dirty="0"/>
              <a:t>Uw gegevens kunt u veilig, betrouwbaar </a:t>
            </a:r>
          </a:p>
          <a:p>
            <a:pPr eaLnBrk="0" hangingPunct="0"/>
            <a:r>
              <a:rPr lang="nl-NL" sz="3200" dirty="0"/>
              <a:t>en gestandaardiseerd uitwisselen tussen overheden, burgers en bedrijven.</a:t>
            </a:r>
          </a:p>
          <a:p>
            <a:pPr eaLnBrk="0" hangingPunct="0"/>
            <a:endParaRPr lang="nl-NL" sz="3200" dirty="0"/>
          </a:p>
          <a:p>
            <a:pPr eaLnBrk="0" hangingPunct="0"/>
            <a:r>
              <a:rPr lang="nl-NL" sz="3200" dirty="0"/>
              <a:t>Logius maakt dit mogelijk als ketenpartner</a:t>
            </a:r>
          </a:p>
          <a:p>
            <a:pPr eaLnBrk="0" hangingPunct="0"/>
            <a:r>
              <a:rPr lang="nl-NL" sz="3200" dirty="0"/>
              <a:t>voor de digitale overheid.</a:t>
            </a:r>
          </a:p>
          <a:p>
            <a:pPr eaLnBrk="0" hangingPunct="0"/>
            <a:endParaRPr lang="nl-NL" sz="3200" dirty="0"/>
          </a:p>
          <a:p>
            <a:pPr eaLnBrk="0" hangingPunct="0"/>
            <a:r>
              <a:rPr lang="nl-NL" sz="3200" dirty="0"/>
              <a:t>Daarbij bieden we ook oplossingen om de gegevens in de basis- registraties op orde te houden en uit te wisselen.</a:t>
            </a:r>
          </a:p>
        </p:txBody>
      </p:sp>
    </p:spTree>
    <p:extLst>
      <p:ext uri="{BB962C8B-B14F-4D97-AF65-F5344CB8AC3E}">
        <p14:creationId xmlns:p14="http://schemas.microsoft.com/office/powerpoint/2010/main" val="19745714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6 Inhoudsopga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7BD0246A-8E6E-4946-A02D-8616ACF30E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8756" y="3276600"/>
            <a:ext cx="11366500" cy="10439400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‹nr.›</a:t>
            </a:fld>
            <a:endParaRPr lang="nl-NL" dirty="0"/>
          </a:p>
        </p:txBody>
      </p:sp>
      <p:pic>
        <p:nvPicPr>
          <p:cNvPr id="13" name="Logo">
            <a:extLst>
              <a:ext uri="{FF2B5EF4-FFF2-40B4-BE49-F238E27FC236}">
                <a16:creationId xmlns:a16="http://schemas.microsoft.com/office/drawing/2014/main" id="{A93AF3DA-9BC0-6B4B-9CBD-99BCF696C1F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cxnSp>
        <p:nvCxnSpPr>
          <p:cNvPr id="12" name="Straight Connector 8">
            <a:extLst>
              <a:ext uri="{FF2B5EF4-FFF2-40B4-BE49-F238E27FC236}">
                <a16:creationId xmlns:a16="http://schemas.microsoft.com/office/drawing/2014/main" id="{E1CBCC64-04B8-C243-A86B-3A7A90B6BB74}"/>
              </a:ext>
            </a:extLst>
          </p:cNvPr>
          <p:cNvCxnSpPr>
            <a:cxnSpLocks/>
          </p:cNvCxnSpPr>
          <p:nvPr userDrawn="1"/>
        </p:nvCxnSpPr>
        <p:spPr>
          <a:xfrm>
            <a:off x="1348756" y="3295650"/>
            <a:ext cx="21689664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kstvak 13">
            <a:extLst>
              <a:ext uri="{FF2B5EF4-FFF2-40B4-BE49-F238E27FC236}">
                <a16:creationId xmlns:a16="http://schemas.microsoft.com/office/drawing/2014/main" id="{E9410F25-8C48-0A49-B0B1-9F14567840AC}"/>
              </a:ext>
            </a:extLst>
          </p:cNvPr>
          <p:cNvSpPr txBox="1"/>
          <p:nvPr userDrawn="1"/>
        </p:nvSpPr>
        <p:spPr>
          <a:xfrm>
            <a:off x="1348754" y="2113380"/>
            <a:ext cx="21689663" cy="902918"/>
          </a:xfrm>
          <a:prstGeom prst="rect">
            <a:avLst/>
          </a:prstGeom>
          <a:noFill/>
        </p:spPr>
        <p:txBody>
          <a:bodyPr wrap="square" rtlCol="0" anchor="b" anchorCtr="0">
            <a:noAutofit/>
          </a:bodyPr>
          <a:lstStyle/>
          <a:p>
            <a:pPr algn="l"/>
            <a:r>
              <a:rPr lang="nl-NL" sz="4800" b="1" dirty="0">
                <a:solidFill>
                  <a:srgbClr val="39870C"/>
                </a:solidFill>
              </a:rPr>
              <a:t>Inhoudsopgave</a:t>
            </a:r>
          </a:p>
        </p:txBody>
      </p:sp>
      <p:sp>
        <p:nvSpPr>
          <p:cNvPr id="17" name="Text Placeholder 13">
            <a:extLst>
              <a:ext uri="{FF2B5EF4-FFF2-40B4-BE49-F238E27FC236}">
                <a16:creationId xmlns:a16="http://schemas.microsoft.com/office/drawing/2014/main" id="{7E0103F8-A988-044D-A59D-A7EBE351F25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48754" y="3726000"/>
            <a:ext cx="1028686" cy="7740564"/>
          </a:xfrm>
        </p:spPr>
        <p:txBody>
          <a:bodyPr anchor="ctr" anchorCtr="0">
            <a:noAutofit/>
          </a:bodyPr>
          <a:lstStyle>
            <a:lvl1pPr marL="0" indent="0" algn="ctr">
              <a:lnSpc>
                <a:spcPct val="90000"/>
              </a:lnSpc>
              <a:buFont typeface="Arial" panose="020B0604020202020204" pitchFamily="34" charset="0"/>
              <a:buNone/>
              <a:defRPr sz="32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4pPr>
            <a:lvl5pPr marL="36000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1</a:t>
            </a:r>
          </a:p>
          <a:p>
            <a:pPr lvl="0"/>
            <a:r>
              <a:rPr lang="nl-NL" dirty="0"/>
              <a:t>2</a:t>
            </a:r>
          </a:p>
          <a:p>
            <a:pPr lvl="0"/>
            <a:r>
              <a:rPr lang="nl-NL" dirty="0"/>
              <a:t>3</a:t>
            </a:r>
          </a:p>
          <a:p>
            <a:pPr lvl="0"/>
            <a:r>
              <a:rPr lang="nl-NL" dirty="0"/>
              <a:t>4</a:t>
            </a:r>
          </a:p>
          <a:p>
            <a:pPr lvl="0"/>
            <a:r>
              <a:rPr lang="nl-NL" dirty="0"/>
              <a:t>5</a:t>
            </a:r>
          </a:p>
          <a:p>
            <a:pPr lvl="0"/>
            <a:r>
              <a:rPr lang="nl-NL" dirty="0"/>
              <a:t>6</a:t>
            </a:r>
          </a:p>
          <a:p>
            <a:pPr lvl="0"/>
            <a:r>
              <a:rPr lang="nl-NL" dirty="0"/>
              <a:t>7</a:t>
            </a:r>
          </a:p>
        </p:txBody>
      </p: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9C183165-1A04-BA4F-9169-DAB73C1DFAD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889504" y="3726000"/>
            <a:ext cx="8564071" cy="7740564"/>
          </a:xfrm>
        </p:spPr>
        <p:txBody>
          <a:bodyPr anchor="ctr" anchorCtr="0">
            <a:noAutofit/>
          </a:bodyPr>
          <a:lstStyle>
            <a:lvl1pPr marL="0" marR="0" indent="0" algn="l" defTabSz="1828800" rtl="0" eaLnBrk="1" fontAlgn="auto" latinLnBrk="0" hangingPunct="1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200" b="0">
                <a:solidFill>
                  <a:schemeClr val="tx1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4pPr>
            <a:lvl5pPr marL="36000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Plaats hier uw titels</a:t>
            </a:r>
          </a:p>
          <a:p>
            <a:pPr marL="0" marR="0" lvl="0" indent="0" algn="l" defTabSz="1828800" rtl="0" eaLnBrk="1" fontAlgn="auto" latinLnBrk="0" hangingPunct="1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/>
              <a:t>Plaats hier uw titels</a:t>
            </a:r>
          </a:p>
          <a:p>
            <a:pPr marL="0" marR="0" lvl="0" indent="0" algn="l" defTabSz="1828800" rtl="0" eaLnBrk="1" fontAlgn="auto" latinLnBrk="0" hangingPunct="1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/>
              <a:t>Plaats hier uw titels</a:t>
            </a:r>
          </a:p>
          <a:p>
            <a:pPr marL="0" marR="0" lvl="0" indent="0" algn="l" defTabSz="1828800" rtl="0" eaLnBrk="1" fontAlgn="auto" latinLnBrk="0" hangingPunct="1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/>
              <a:t>Plaats hier uw titels</a:t>
            </a:r>
          </a:p>
          <a:p>
            <a:pPr marL="0" marR="0" lvl="0" indent="0" algn="l" defTabSz="1828800" rtl="0" eaLnBrk="1" fontAlgn="auto" latinLnBrk="0" hangingPunct="1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/>
              <a:t>Plaats hier uw titels</a:t>
            </a:r>
          </a:p>
          <a:p>
            <a:pPr marL="0" marR="0" lvl="0" indent="0" algn="l" defTabSz="1828800" rtl="0" eaLnBrk="1" fontAlgn="auto" latinLnBrk="0" hangingPunct="1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/>
              <a:t>Plaats hier uw titels</a:t>
            </a:r>
          </a:p>
          <a:p>
            <a:pPr marL="0" marR="0" lvl="0" indent="0" algn="l" defTabSz="1828800" rtl="0" eaLnBrk="1" fontAlgn="auto" latinLnBrk="0" hangingPunct="1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/>
              <a:t>Plaats hier uw titels</a:t>
            </a:r>
          </a:p>
        </p:txBody>
      </p:sp>
      <p:sp>
        <p:nvSpPr>
          <p:cNvPr id="28" name="Text Placeholder 13">
            <a:extLst>
              <a:ext uri="{FF2B5EF4-FFF2-40B4-BE49-F238E27FC236}">
                <a16:creationId xmlns:a16="http://schemas.microsoft.com/office/drawing/2014/main" id="{6B015A94-03F1-5543-9EDD-8F1E152204A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3034786" y="3726000"/>
            <a:ext cx="1028686" cy="7740564"/>
          </a:xfrm>
        </p:spPr>
        <p:txBody>
          <a:bodyPr anchor="ctr" anchorCtr="0">
            <a:noAutofit/>
          </a:bodyPr>
          <a:lstStyle>
            <a:lvl1pPr marL="0" indent="0" algn="ctr">
              <a:lnSpc>
                <a:spcPct val="90000"/>
              </a:lnSpc>
              <a:buFont typeface="Arial" panose="020B0604020202020204" pitchFamily="34" charset="0"/>
              <a:buNone/>
              <a:defRPr sz="32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4pPr>
            <a:lvl5pPr marL="36000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8</a:t>
            </a:r>
          </a:p>
          <a:p>
            <a:pPr lvl="0"/>
            <a:r>
              <a:rPr lang="nl-NL" dirty="0"/>
              <a:t>9</a:t>
            </a:r>
          </a:p>
          <a:p>
            <a:pPr lvl="0"/>
            <a:r>
              <a:rPr lang="nl-NL" dirty="0"/>
              <a:t>10</a:t>
            </a:r>
          </a:p>
          <a:p>
            <a:pPr lvl="0"/>
            <a:r>
              <a:rPr lang="nl-NL" dirty="0"/>
              <a:t>11</a:t>
            </a:r>
          </a:p>
          <a:p>
            <a:pPr lvl="0"/>
            <a:r>
              <a:rPr lang="nl-NL" dirty="0"/>
              <a:t>12</a:t>
            </a:r>
          </a:p>
          <a:p>
            <a:pPr lvl="0"/>
            <a:r>
              <a:rPr lang="nl-NL" dirty="0"/>
              <a:t>13</a:t>
            </a:r>
          </a:p>
          <a:p>
            <a:pPr lvl="0"/>
            <a:r>
              <a:rPr lang="nl-NL" dirty="0"/>
              <a:t>14</a:t>
            </a:r>
          </a:p>
        </p:txBody>
      </p:sp>
      <p:sp>
        <p:nvSpPr>
          <p:cNvPr id="29" name="Text Placeholder 13">
            <a:extLst>
              <a:ext uri="{FF2B5EF4-FFF2-40B4-BE49-F238E27FC236}">
                <a16:creationId xmlns:a16="http://schemas.microsoft.com/office/drawing/2014/main" id="{2E725B17-0870-0347-A5B5-365504C0FA7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4575536" y="3726000"/>
            <a:ext cx="8564071" cy="7740564"/>
          </a:xfrm>
        </p:spPr>
        <p:txBody>
          <a:bodyPr anchor="ctr" anchorCtr="0">
            <a:noAutofit/>
          </a:bodyPr>
          <a:lstStyle>
            <a:lvl1pPr marL="0" marR="0" indent="0" algn="l" defTabSz="1828800" rtl="0" eaLnBrk="1" fontAlgn="auto" latinLnBrk="0" hangingPunct="1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200" b="0">
                <a:solidFill>
                  <a:schemeClr val="tx1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4pPr>
            <a:lvl5pPr marL="36000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Plaats hier uw titels</a:t>
            </a:r>
          </a:p>
          <a:p>
            <a:pPr marL="0" marR="0" lvl="0" indent="0" algn="l" defTabSz="1828800" rtl="0" eaLnBrk="1" fontAlgn="auto" latinLnBrk="0" hangingPunct="1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/>
              <a:t>Plaats hier uw titels</a:t>
            </a:r>
          </a:p>
          <a:p>
            <a:pPr marL="0" marR="0" lvl="0" indent="0" algn="l" defTabSz="1828800" rtl="0" eaLnBrk="1" fontAlgn="auto" latinLnBrk="0" hangingPunct="1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/>
              <a:t>Plaats hier uw titels</a:t>
            </a:r>
          </a:p>
          <a:p>
            <a:pPr marL="0" marR="0" lvl="0" indent="0" algn="l" defTabSz="1828800" rtl="0" eaLnBrk="1" fontAlgn="auto" latinLnBrk="0" hangingPunct="1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/>
              <a:t>Plaats hier uw titels</a:t>
            </a:r>
          </a:p>
          <a:p>
            <a:pPr marL="0" marR="0" lvl="0" indent="0" algn="l" defTabSz="1828800" rtl="0" eaLnBrk="1" fontAlgn="auto" latinLnBrk="0" hangingPunct="1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/>
              <a:t>Plaats hier uw titels</a:t>
            </a:r>
          </a:p>
          <a:p>
            <a:pPr marL="0" marR="0" lvl="0" indent="0" algn="l" defTabSz="1828800" rtl="0" eaLnBrk="1" fontAlgn="auto" latinLnBrk="0" hangingPunct="1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/>
              <a:t>Plaats hier uw titels</a:t>
            </a:r>
          </a:p>
          <a:p>
            <a:pPr marL="0" marR="0" lvl="0" indent="0" algn="l" defTabSz="1828800" rtl="0" eaLnBrk="1" fontAlgn="auto" latinLnBrk="0" hangingPunct="1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/>
              <a:t>Plaats hier uw titels</a:t>
            </a:r>
          </a:p>
        </p:txBody>
      </p:sp>
    </p:spTree>
    <p:extLst>
      <p:ext uri="{BB962C8B-B14F-4D97-AF65-F5344CB8AC3E}">
        <p14:creationId xmlns:p14="http://schemas.microsoft.com/office/powerpoint/2010/main" val="3494576676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.3 Gegevensuitwisseling Tussenblad">
    <p:bg>
      <p:bgPr>
        <a:solidFill>
          <a:srgbClr val="FFB6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>
            <a:extLst>
              <a:ext uri="{FF2B5EF4-FFF2-40B4-BE49-F238E27FC236}">
                <a16:creationId xmlns:a16="http://schemas.microsoft.com/office/drawing/2014/main" id="{3EF6F24E-62E5-C843-A849-1EC943E4C68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811772" y="4276521"/>
            <a:ext cx="763200" cy="9439479"/>
          </a:xfrm>
          <a:prstGeom prst="rect">
            <a:avLst/>
          </a:prstGeom>
        </p:spPr>
      </p:pic>
      <p:pic>
        <p:nvPicPr>
          <p:cNvPr id="23" name="Logo">
            <a:extLst>
              <a:ext uri="{FF2B5EF4-FFF2-40B4-BE49-F238E27FC236}">
                <a16:creationId xmlns:a16="http://schemas.microsoft.com/office/drawing/2014/main" id="{7E6F2157-E24D-D946-BAAF-5D051AFAF56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709396" y="-1"/>
            <a:ext cx="968400" cy="2408258"/>
          </a:xfrm>
          <a:prstGeom prst="rect">
            <a:avLst/>
          </a:prstGeom>
        </p:spPr>
      </p:pic>
      <p:sp>
        <p:nvSpPr>
          <p:cNvPr id="31" name="Tekstvak 4">
            <a:extLst>
              <a:ext uri="{FF2B5EF4-FFF2-40B4-BE49-F238E27FC236}">
                <a16:creationId xmlns:a16="http://schemas.microsoft.com/office/drawing/2014/main" id="{1A3A5AC5-777F-FF43-91CA-0AD52F132250}"/>
              </a:ext>
            </a:extLst>
          </p:cNvPr>
          <p:cNvSpPr txBox="1"/>
          <p:nvPr userDrawn="1"/>
        </p:nvSpPr>
        <p:spPr>
          <a:xfrm>
            <a:off x="4904165" y="4322563"/>
            <a:ext cx="6323601" cy="622349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>
                    <a:alpha val="50000"/>
                  </a:schemeClr>
                </a:solidFill>
              </a:rPr>
              <a:t>Toegang</a:t>
            </a:r>
          </a:p>
          <a:p>
            <a:pPr algn="r">
              <a:lnSpc>
                <a:spcPct val="92000"/>
              </a:lnSpc>
            </a:pPr>
            <a:endParaRPr lang="nl-NL" sz="410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>
                    <a:alpha val="50000"/>
                  </a:schemeClr>
                </a:solidFill>
              </a:rPr>
              <a:t>Interactie</a:t>
            </a:r>
          </a:p>
          <a:p>
            <a:pPr algn="r">
              <a:lnSpc>
                <a:spcPct val="92000"/>
              </a:lnSpc>
            </a:pPr>
            <a:endParaRPr lang="nl-NL" sz="410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tx1"/>
                </a:solidFill>
              </a:rPr>
              <a:t>Gegevensuitwisseling</a:t>
            </a:r>
          </a:p>
          <a:p>
            <a:pPr algn="r">
              <a:lnSpc>
                <a:spcPct val="92000"/>
              </a:lnSpc>
            </a:pPr>
            <a:endParaRPr lang="nl-NL" sz="410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>
                    <a:alpha val="50000"/>
                  </a:schemeClr>
                </a:solidFill>
              </a:rPr>
              <a:t>Infrastructuur</a:t>
            </a:r>
          </a:p>
          <a:p>
            <a:pPr algn="r">
              <a:lnSpc>
                <a:spcPct val="92000"/>
              </a:lnSpc>
            </a:pPr>
            <a:endParaRPr lang="nl-NL" sz="410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>
                    <a:alpha val="50000"/>
                  </a:schemeClr>
                </a:solidFill>
              </a:rPr>
              <a:t>Regie op stelsels</a:t>
            </a:r>
            <a:br>
              <a:rPr lang="nl-NL" sz="4100" dirty="0">
                <a:solidFill>
                  <a:schemeClr val="bg1">
                    <a:alpha val="50000"/>
                  </a:schemeClr>
                </a:solidFill>
              </a:rPr>
            </a:br>
            <a:r>
              <a:rPr lang="nl-NL" sz="4100" dirty="0">
                <a:solidFill>
                  <a:schemeClr val="bg1">
                    <a:alpha val="50000"/>
                  </a:schemeClr>
                </a:solidFill>
              </a:rPr>
              <a:t>en standaarden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2C71E140-DB11-0642-A23F-68EB8D19B9DE}"/>
              </a:ext>
            </a:extLst>
          </p:cNvPr>
          <p:cNvSpPr/>
          <p:nvPr userDrawn="1"/>
        </p:nvSpPr>
        <p:spPr>
          <a:xfrm>
            <a:off x="11812587" y="4292600"/>
            <a:ext cx="762001" cy="762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154A9591-FEF9-7A41-9C49-A97E608BF217}"/>
              </a:ext>
            </a:extLst>
          </p:cNvPr>
          <p:cNvSpPr/>
          <p:nvPr userDrawn="1"/>
        </p:nvSpPr>
        <p:spPr>
          <a:xfrm>
            <a:off x="11812587" y="5444920"/>
            <a:ext cx="762001" cy="762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0FFBB216-F44A-8140-AC57-7CEDEA0A081E}"/>
              </a:ext>
            </a:extLst>
          </p:cNvPr>
          <p:cNvSpPr/>
          <p:nvPr userDrawn="1"/>
        </p:nvSpPr>
        <p:spPr>
          <a:xfrm>
            <a:off x="11812586" y="6597168"/>
            <a:ext cx="762001" cy="762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7872D1F-FE40-6146-91C8-80D5B680D5F2}"/>
              </a:ext>
            </a:extLst>
          </p:cNvPr>
          <p:cNvSpPr/>
          <p:nvPr userDrawn="1"/>
        </p:nvSpPr>
        <p:spPr>
          <a:xfrm>
            <a:off x="11811772" y="7749488"/>
            <a:ext cx="762001" cy="762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3E68C964-8D94-6245-A0C5-884F65E650FC}"/>
              </a:ext>
            </a:extLst>
          </p:cNvPr>
          <p:cNvSpPr/>
          <p:nvPr userDrawn="1"/>
        </p:nvSpPr>
        <p:spPr>
          <a:xfrm>
            <a:off x="11812586" y="8901736"/>
            <a:ext cx="762001" cy="762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856078128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.4 Gegevensuitwisseling Tussenblad met tekst">
    <p:bg>
      <p:bgPr>
        <a:solidFill>
          <a:srgbClr val="FFB6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Logo">
            <a:extLst>
              <a:ext uri="{FF2B5EF4-FFF2-40B4-BE49-F238E27FC236}">
                <a16:creationId xmlns:a16="http://schemas.microsoft.com/office/drawing/2014/main" id="{7CFF2726-F60B-0C4F-B20D-21B8667950D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96" y="-1"/>
            <a:ext cx="968400" cy="2408258"/>
          </a:xfrm>
          <a:prstGeom prst="rect">
            <a:avLst/>
          </a:prstGeom>
        </p:spPr>
      </p:pic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A5AF8086-D262-5648-A91E-50156F108E5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589010" y="4404188"/>
            <a:ext cx="9637381" cy="3870324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  <a:lvl2pPr>
              <a:defRPr sz="3200">
                <a:solidFill>
                  <a:schemeClr val="bg1"/>
                </a:solidFill>
              </a:defRPr>
            </a:lvl2pPr>
            <a:lvl3pPr>
              <a:defRPr sz="3200">
                <a:solidFill>
                  <a:schemeClr val="bg1"/>
                </a:solidFill>
              </a:defRPr>
            </a:lvl3pPr>
            <a:lvl4pPr>
              <a:defRPr sz="3200">
                <a:solidFill>
                  <a:schemeClr val="bg1"/>
                </a:solidFill>
              </a:defRPr>
            </a:lvl4pPr>
            <a:lvl5pPr>
              <a:defRPr sz="32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pic>
        <p:nvPicPr>
          <p:cNvPr id="19" name="Picture 2">
            <a:extLst>
              <a:ext uri="{FF2B5EF4-FFF2-40B4-BE49-F238E27FC236}">
                <a16:creationId xmlns:a16="http://schemas.microsoft.com/office/drawing/2014/main" id="{610F7E9C-FF04-D549-8ED9-C268EEDD8DF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811772" y="4276521"/>
            <a:ext cx="763200" cy="9439479"/>
          </a:xfrm>
          <a:prstGeom prst="rect">
            <a:avLst/>
          </a:prstGeom>
        </p:spPr>
      </p:pic>
      <p:sp>
        <p:nvSpPr>
          <p:cNvPr id="20" name="Tekstvak 4">
            <a:extLst>
              <a:ext uri="{FF2B5EF4-FFF2-40B4-BE49-F238E27FC236}">
                <a16:creationId xmlns:a16="http://schemas.microsoft.com/office/drawing/2014/main" id="{46402EEF-90C8-0045-84BE-30D586F0B7C8}"/>
              </a:ext>
            </a:extLst>
          </p:cNvPr>
          <p:cNvSpPr txBox="1"/>
          <p:nvPr userDrawn="1"/>
        </p:nvSpPr>
        <p:spPr>
          <a:xfrm>
            <a:off x="4904165" y="4322563"/>
            <a:ext cx="6323601" cy="622349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>
                    <a:alpha val="50000"/>
                  </a:schemeClr>
                </a:solidFill>
              </a:rPr>
              <a:t>Toegang</a:t>
            </a:r>
          </a:p>
          <a:p>
            <a:pPr algn="r">
              <a:lnSpc>
                <a:spcPct val="92000"/>
              </a:lnSpc>
            </a:pPr>
            <a:endParaRPr lang="nl-NL" sz="410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>
                    <a:alpha val="50000"/>
                  </a:schemeClr>
                </a:solidFill>
              </a:rPr>
              <a:t>Interactie</a:t>
            </a:r>
          </a:p>
          <a:p>
            <a:pPr algn="r">
              <a:lnSpc>
                <a:spcPct val="92000"/>
              </a:lnSpc>
            </a:pPr>
            <a:endParaRPr lang="nl-NL" sz="410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tx1"/>
                </a:solidFill>
              </a:rPr>
              <a:t>Gegevensuitwisseling</a:t>
            </a:r>
          </a:p>
          <a:p>
            <a:pPr algn="r">
              <a:lnSpc>
                <a:spcPct val="92000"/>
              </a:lnSpc>
            </a:pPr>
            <a:endParaRPr lang="nl-NL" sz="410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>
                    <a:alpha val="50000"/>
                  </a:schemeClr>
                </a:solidFill>
              </a:rPr>
              <a:t>Infrastructuur</a:t>
            </a:r>
          </a:p>
          <a:p>
            <a:pPr algn="r">
              <a:lnSpc>
                <a:spcPct val="92000"/>
              </a:lnSpc>
            </a:pPr>
            <a:endParaRPr lang="nl-NL" sz="410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>
                    <a:alpha val="50000"/>
                  </a:schemeClr>
                </a:solidFill>
              </a:rPr>
              <a:t>Regie op stelsels</a:t>
            </a:r>
            <a:br>
              <a:rPr lang="nl-NL" sz="4100" dirty="0">
                <a:solidFill>
                  <a:schemeClr val="bg1">
                    <a:alpha val="50000"/>
                  </a:schemeClr>
                </a:solidFill>
              </a:rPr>
            </a:br>
            <a:r>
              <a:rPr lang="nl-NL" sz="4100" dirty="0">
                <a:solidFill>
                  <a:schemeClr val="bg1">
                    <a:alpha val="50000"/>
                  </a:schemeClr>
                </a:solidFill>
              </a:rPr>
              <a:t>en standaarden</a:t>
            </a:r>
          </a:p>
        </p:txBody>
      </p:sp>
      <p:sp>
        <p:nvSpPr>
          <p:cNvPr id="21" name="Oval 32">
            <a:extLst>
              <a:ext uri="{FF2B5EF4-FFF2-40B4-BE49-F238E27FC236}">
                <a16:creationId xmlns:a16="http://schemas.microsoft.com/office/drawing/2014/main" id="{E86356B6-54B1-C248-BB45-4F43E1D30313}"/>
              </a:ext>
            </a:extLst>
          </p:cNvPr>
          <p:cNvSpPr/>
          <p:nvPr userDrawn="1"/>
        </p:nvSpPr>
        <p:spPr>
          <a:xfrm>
            <a:off x="11812587" y="4292600"/>
            <a:ext cx="762001" cy="762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22" name="Oval 33">
            <a:extLst>
              <a:ext uri="{FF2B5EF4-FFF2-40B4-BE49-F238E27FC236}">
                <a16:creationId xmlns:a16="http://schemas.microsoft.com/office/drawing/2014/main" id="{3E4006F2-4B32-B041-8F90-C510F8CF8960}"/>
              </a:ext>
            </a:extLst>
          </p:cNvPr>
          <p:cNvSpPr/>
          <p:nvPr userDrawn="1"/>
        </p:nvSpPr>
        <p:spPr>
          <a:xfrm>
            <a:off x="11812587" y="5444920"/>
            <a:ext cx="762001" cy="762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23" name="Oval 34">
            <a:extLst>
              <a:ext uri="{FF2B5EF4-FFF2-40B4-BE49-F238E27FC236}">
                <a16:creationId xmlns:a16="http://schemas.microsoft.com/office/drawing/2014/main" id="{670AE5AE-B9CB-1A47-AEE7-06A303FE4BC2}"/>
              </a:ext>
            </a:extLst>
          </p:cNvPr>
          <p:cNvSpPr/>
          <p:nvPr userDrawn="1"/>
        </p:nvSpPr>
        <p:spPr>
          <a:xfrm>
            <a:off x="11812586" y="6597168"/>
            <a:ext cx="762001" cy="762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24" name="Oval 35">
            <a:extLst>
              <a:ext uri="{FF2B5EF4-FFF2-40B4-BE49-F238E27FC236}">
                <a16:creationId xmlns:a16="http://schemas.microsoft.com/office/drawing/2014/main" id="{264A2C10-380D-DB40-9E47-09A86BAA7AC1}"/>
              </a:ext>
            </a:extLst>
          </p:cNvPr>
          <p:cNvSpPr/>
          <p:nvPr userDrawn="1"/>
        </p:nvSpPr>
        <p:spPr>
          <a:xfrm>
            <a:off x="11811772" y="7749488"/>
            <a:ext cx="762001" cy="762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25" name="Oval 36">
            <a:extLst>
              <a:ext uri="{FF2B5EF4-FFF2-40B4-BE49-F238E27FC236}">
                <a16:creationId xmlns:a16="http://schemas.microsoft.com/office/drawing/2014/main" id="{8B572D24-E5EF-5845-9F8F-11FF44E8A2FC}"/>
              </a:ext>
            </a:extLst>
          </p:cNvPr>
          <p:cNvSpPr/>
          <p:nvPr userDrawn="1"/>
        </p:nvSpPr>
        <p:spPr>
          <a:xfrm>
            <a:off x="11812586" y="8901736"/>
            <a:ext cx="762001" cy="762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1086830816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.5 Gegevensuitwisseling Tussenblad Geel">
    <p:bg>
      <p:bgPr>
        <a:solidFill>
          <a:srgbClr val="FFB6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55837" y="3439355"/>
            <a:ext cx="19917447" cy="3995114"/>
          </a:xfrm>
        </p:spPr>
        <p:txBody>
          <a:bodyPr anchor="b">
            <a:normAutofit/>
          </a:bodyPr>
          <a:lstStyle>
            <a:lvl1pPr algn="ctr">
              <a:lnSpc>
                <a:spcPct val="100000"/>
              </a:lnSpc>
              <a:defRPr sz="8400">
                <a:solidFill>
                  <a:schemeClr val="tx1"/>
                </a:solidFill>
              </a:defRPr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title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NL" dirty="0"/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35CA31EA-DB7A-4D23-BFD2-CB6577085181}"/>
              </a:ext>
            </a:extLst>
          </p:cNvPr>
          <p:cNvSpPr txBox="1"/>
          <p:nvPr userDrawn="1"/>
        </p:nvSpPr>
        <p:spPr>
          <a:xfrm>
            <a:off x="12861697" y="10802400"/>
            <a:ext cx="8070575" cy="7632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>
                <a:solidFill>
                  <a:schemeClr val="tx1"/>
                </a:solidFill>
              </a:rPr>
              <a:t>Gegevensuitwisseling</a:t>
            </a:r>
          </a:p>
        </p:txBody>
      </p:sp>
      <p:pic>
        <p:nvPicPr>
          <p:cNvPr id="6" name="Logo">
            <a:extLst>
              <a:ext uri="{FF2B5EF4-FFF2-40B4-BE49-F238E27FC236}">
                <a16:creationId xmlns:a16="http://schemas.microsoft.com/office/drawing/2014/main" id="{C1258A58-5CCE-4F6F-B3CF-DC888064F92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sp>
        <p:nvSpPr>
          <p:cNvPr id="10" name="Rechthoek 9">
            <a:extLst>
              <a:ext uri="{FF2B5EF4-FFF2-40B4-BE49-F238E27FC236}">
                <a16:creationId xmlns:a16="http://schemas.microsoft.com/office/drawing/2014/main" id="{0811765C-CAE6-B14F-A579-DA3EA0A88197}"/>
              </a:ext>
            </a:extLst>
          </p:cNvPr>
          <p:cNvSpPr/>
          <p:nvPr userDrawn="1"/>
        </p:nvSpPr>
        <p:spPr>
          <a:xfrm>
            <a:off x="11811987" y="11182471"/>
            <a:ext cx="763200" cy="2533529"/>
          </a:xfrm>
          <a:prstGeom prst="rect">
            <a:avLst/>
          </a:prstGeom>
          <a:solidFill>
            <a:srgbClr val="FFF0D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557B8035-76B1-CA4D-B3AB-4D06C145163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1987" y="10802400"/>
            <a:ext cx="763200" cy="76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550995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.6 Gegevensuitwisseling Tussenblad Licht Geel">
    <p:bg>
      <p:bgPr>
        <a:solidFill>
          <a:srgbClr val="FFF0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55837" y="3439355"/>
            <a:ext cx="19917447" cy="3995114"/>
          </a:xfrm>
        </p:spPr>
        <p:txBody>
          <a:bodyPr anchor="b">
            <a:normAutofit/>
          </a:bodyPr>
          <a:lstStyle>
            <a:lvl1pPr algn="ctr">
              <a:lnSpc>
                <a:spcPct val="100000"/>
              </a:lnSpc>
              <a:defRPr sz="8400">
                <a:solidFill>
                  <a:schemeClr val="tx1"/>
                </a:solidFill>
              </a:defRPr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title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NL" dirty="0"/>
          </a:p>
        </p:txBody>
      </p:sp>
      <p:pic>
        <p:nvPicPr>
          <p:cNvPr id="6" name="Logo">
            <a:extLst>
              <a:ext uri="{FF2B5EF4-FFF2-40B4-BE49-F238E27FC236}">
                <a16:creationId xmlns:a16="http://schemas.microsoft.com/office/drawing/2014/main" id="{C1258A58-5CCE-4F6F-B3CF-DC888064F92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sp>
        <p:nvSpPr>
          <p:cNvPr id="8" name="Tekstvak 7">
            <a:extLst>
              <a:ext uri="{FF2B5EF4-FFF2-40B4-BE49-F238E27FC236}">
                <a16:creationId xmlns:a16="http://schemas.microsoft.com/office/drawing/2014/main" id="{B6409286-E4AB-AB41-9C8D-E6F3AFEFDB95}"/>
              </a:ext>
            </a:extLst>
          </p:cNvPr>
          <p:cNvSpPr txBox="1"/>
          <p:nvPr userDrawn="1"/>
        </p:nvSpPr>
        <p:spPr>
          <a:xfrm>
            <a:off x="12861697" y="10802400"/>
            <a:ext cx="8070575" cy="7632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>
                <a:solidFill>
                  <a:schemeClr val="tx1"/>
                </a:solidFill>
              </a:rPr>
              <a:t>Gegevensuitwisseling</a:t>
            </a:r>
          </a:p>
        </p:txBody>
      </p:sp>
      <p:sp>
        <p:nvSpPr>
          <p:cNvPr id="9" name="Rechthoek 8">
            <a:extLst>
              <a:ext uri="{FF2B5EF4-FFF2-40B4-BE49-F238E27FC236}">
                <a16:creationId xmlns:a16="http://schemas.microsoft.com/office/drawing/2014/main" id="{01132E7E-094D-CB4D-B255-37D2C5B3D2D9}"/>
              </a:ext>
            </a:extLst>
          </p:cNvPr>
          <p:cNvSpPr/>
          <p:nvPr userDrawn="1"/>
        </p:nvSpPr>
        <p:spPr>
          <a:xfrm>
            <a:off x="11811987" y="11188297"/>
            <a:ext cx="763200" cy="2527704"/>
          </a:xfrm>
          <a:prstGeom prst="rect">
            <a:avLst/>
          </a:prstGeom>
          <a:solidFill>
            <a:srgbClr val="FFB612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11" name="Afbeelding 10">
            <a:extLst>
              <a:ext uri="{FF2B5EF4-FFF2-40B4-BE49-F238E27FC236}">
                <a16:creationId xmlns:a16="http://schemas.microsoft.com/office/drawing/2014/main" id="{F983C359-49D9-B24F-9E95-1C837B4A1D8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1987" y="10802400"/>
            <a:ext cx="763200" cy="76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692211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.7 Gegevensuitwisseling Beeld links - Tekst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‹nr.›</a:t>
            </a:fld>
            <a:endParaRPr lang="nl-NL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A636F92F-B88A-4976-9DCD-56BF05853CF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3588" cy="13716000"/>
          </a:xfrm>
          <a:custGeom>
            <a:avLst/>
            <a:gdLst>
              <a:gd name="connsiteX0" fmla="*/ 0 w 12193588"/>
              <a:gd name="connsiteY0" fmla="*/ 0 h 13716000"/>
              <a:gd name="connsiteX1" fmla="*/ 11711187 w 12193588"/>
              <a:gd name="connsiteY1" fmla="*/ 0 h 13716000"/>
              <a:gd name="connsiteX2" fmla="*/ 11711187 w 12193588"/>
              <a:gd name="connsiteY2" fmla="*/ 1923292 h 13716000"/>
              <a:gd name="connsiteX3" fmla="*/ 12193588 w 12193588"/>
              <a:gd name="connsiteY3" fmla="*/ 1923292 h 13716000"/>
              <a:gd name="connsiteX4" fmla="*/ 12193588 w 12193588"/>
              <a:gd name="connsiteY4" fmla="*/ 13716000 h 13716000"/>
              <a:gd name="connsiteX5" fmla="*/ 0 w 12193588"/>
              <a:gd name="connsiteY5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3588" h="13716000">
                <a:moveTo>
                  <a:pt x="0" y="0"/>
                </a:moveTo>
                <a:lnTo>
                  <a:pt x="11711187" y="0"/>
                </a:lnTo>
                <a:lnTo>
                  <a:pt x="11711187" y="1923292"/>
                </a:lnTo>
                <a:lnTo>
                  <a:pt x="12193588" y="1923292"/>
                </a:lnTo>
                <a:lnTo>
                  <a:pt x="12193588" y="13716000"/>
                </a:lnTo>
                <a:lnTo>
                  <a:pt x="0" y="13716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GB"/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163B7D6E-8CAC-4E8F-8228-1980ED8F9DD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cxnSp>
        <p:nvCxnSpPr>
          <p:cNvPr id="11" name="Straight Connector 11">
            <a:extLst>
              <a:ext uri="{FF2B5EF4-FFF2-40B4-BE49-F238E27FC236}">
                <a16:creationId xmlns:a16="http://schemas.microsoft.com/office/drawing/2014/main" id="{145D4932-4C1C-344A-AAFC-C7FC6F5F0224}"/>
              </a:ext>
            </a:extLst>
          </p:cNvPr>
          <p:cNvCxnSpPr>
            <a:cxnSpLocks/>
          </p:cNvCxnSpPr>
          <p:nvPr userDrawn="1"/>
        </p:nvCxnSpPr>
        <p:spPr>
          <a:xfrm>
            <a:off x="12923112" y="3295650"/>
            <a:ext cx="10115308" cy="0"/>
          </a:xfrm>
          <a:prstGeom prst="line">
            <a:avLst/>
          </a:prstGeom>
          <a:ln w="38100">
            <a:solidFill>
              <a:srgbClr val="FFB6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9ED20225-93F0-0E42-80ED-7BBBF0D458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933600" y="1725613"/>
            <a:ext cx="10104820" cy="12924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48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4pPr>
            <a:lvl5pPr marL="36000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922009D3-1EBC-B24F-91B2-CBF19B6854C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933600" y="3726000"/>
            <a:ext cx="10115308" cy="8702675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0778A6ED-891E-6748-9305-2360E4C7614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315975" y="464400"/>
            <a:ext cx="8071200" cy="951792"/>
          </a:xfrm>
          <a:prstGeom prst="rect">
            <a:avLst/>
          </a:prstGeom>
        </p:spPr>
      </p:pic>
      <p:sp>
        <p:nvSpPr>
          <p:cNvPr id="17" name="Tekstvak 16">
            <a:extLst>
              <a:ext uri="{FF2B5EF4-FFF2-40B4-BE49-F238E27FC236}">
                <a16:creationId xmlns:a16="http://schemas.microsoft.com/office/drawing/2014/main" id="{A4C50735-2F67-4241-BFC7-B27029EBF27D}"/>
              </a:ext>
            </a:extLst>
          </p:cNvPr>
          <p:cNvSpPr txBox="1"/>
          <p:nvPr userDrawn="1"/>
        </p:nvSpPr>
        <p:spPr>
          <a:xfrm>
            <a:off x="17701247" y="566963"/>
            <a:ext cx="6156000" cy="72866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/>
              <a:t>Gegevensuitwisseling</a:t>
            </a:r>
          </a:p>
        </p:txBody>
      </p:sp>
    </p:spTree>
    <p:extLst>
      <p:ext uri="{BB962C8B-B14F-4D97-AF65-F5344CB8AC3E}">
        <p14:creationId xmlns:p14="http://schemas.microsoft.com/office/powerpoint/2010/main" val="3026664796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.8 Gegevensuitwisseling visual links - Tekst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3">
            <a:extLst>
              <a:ext uri="{FF2B5EF4-FFF2-40B4-BE49-F238E27FC236}">
                <a16:creationId xmlns:a16="http://schemas.microsoft.com/office/drawing/2014/main" id="{972FB7BE-2DE8-3349-999B-37C0DE0CB781}"/>
              </a:ext>
            </a:extLst>
          </p:cNvPr>
          <p:cNvSpPr/>
          <p:nvPr userDrawn="1"/>
        </p:nvSpPr>
        <p:spPr>
          <a:xfrm>
            <a:off x="0" y="0"/>
            <a:ext cx="12193587" cy="13716000"/>
          </a:xfrm>
          <a:prstGeom prst="rect">
            <a:avLst/>
          </a:prstGeom>
          <a:solidFill>
            <a:srgbClr val="FFB6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5BEB366B-00BE-BC49-9865-4395838CE17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97011" y="3352801"/>
            <a:ext cx="8458304" cy="7029450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‹nr.›</a:t>
            </a:fld>
            <a:endParaRPr lang="nl-NL" dirty="0"/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163B7D6E-8CAC-4E8F-8228-1980ED8F9DD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cxnSp>
        <p:nvCxnSpPr>
          <p:cNvPr id="11" name="Straight Connector 11">
            <a:extLst>
              <a:ext uri="{FF2B5EF4-FFF2-40B4-BE49-F238E27FC236}">
                <a16:creationId xmlns:a16="http://schemas.microsoft.com/office/drawing/2014/main" id="{145D4932-4C1C-344A-AAFC-C7FC6F5F0224}"/>
              </a:ext>
            </a:extLst>
          </p:cNvPr>
          <p:cNvCxnSpPr>
            <a:cxnSpLocks/>
          </p:cNvCxnSpPr>
          <p:nvPr userDrawn="1"/>
        </p:nvCxnSpPr>
        <p:spPr>
          <a:xfrm>
            <a:off x="12923112" y="3295650"/>
            <a:ext cx="10115308" cy="0"/>
          </a:xfrm>
          <a:prstGeom prst="line">
            <a:avLst/>
          </a:prstGeom>
          <a:ln w="38100">
            <a:solidFill>
              <a:srgbClr val="FFB6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9ED20225-93F0-0E42-80ED-7BBBF0D458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933600" y="1725613"/>
            <a:ext cx="10104820" cy="12924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48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4pPr>
            <a:lvl5pPr marL="36000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922009D3-1EBC-B24F-91B2-CBF19B6854C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933600" y="3726000"/>
            <a:ext cx="10115308" cy="8702675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96F014F6-5FC2-8C45-8E69-82ADD3FCDFCA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6315975" y="464400"/>
            <a:ext cx="8071200" cy="951792"/>
          </a:xfrm>
          <a:prstGeom prst="rect">
            <a:avLst/>
          </a:prstGeom>
        </p:spPr>
      </p:pic>
      <p:sp>
        <p:nvSpPr>
          <p:cNvPr id="17" name="Tekstvak 16">
            <a:extLst>
              <a:ext uri="{FF2B5EF4-FFF2-40B4-BE49-F238E27FC236}">
                <a16:creationId xmlns:a16="http://schemas.microsoft.com/office/drawing/2014/main" id="{1AA90275-7F71-4B4E-B524-389EFFFB32B5}"/>
              </a:ext>
            </a:extLst>
          </p:cNvPr>
          <p:cNvSpPr txBox="1"/>
          <p:nvPr userDrawn="1"/>
        </p:nvSpPr>
        <p:spPr>
          <a:xfrm>
            <a:off x="17701247" y="566963"/>
            <a:ext cx="6156000" cy="72866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/>
              <a:t>Gegevensuitwisseling</a:t>
            </a:r>
          </a:p>
        </p:txBody>
      </p:sp>
    </p:spTree>
    <p:extLst>
      <p:ext uri="{BB962C8B-B14F-4D97-AF65-F5344CB8AC3E}">
        <p14:creationId xmlns:p14="http://schemas.microsoft.com/office/powerpoint/2010/main" val="2170761005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.9 Gegevensuitwisseling Beeld voorbeeld –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>
            <a:extLst>
              <a:ext uri="{FF2B5EF4-FFF2-40B4-BE49-F238E27FC236}">
                <a16:creationId xmlns:a16="http://schemas.microsoft.com/office/drawing/2014/main" id="{E4E0CEE1-A72B-0041-B6E0-16EEA84CB9C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980"/>
            <a:ext cx="12192000" cy="13706039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‹nr.›</a:t>
            </a:fld>
            <a:endParaRPr lang="nl-NL" dirty="0"/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163B7D6E-8CAC-4E8F-8228-1980ED8F9DD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cxnSp>
        <p:nvCxnSpPr>
          <p:cNvPr id="11" name="Straight Connector 11">
            <a:extLst>
              <a:ext uri="{FF2B5EF4-FFF2-40B4-BE49-F238E27FC236}">
                <a16:creationId xmlns:a16="http://schemas.microsoft.com/office/drawing/2014/main" id="{145D4932-4C1C-344A-AAFC-C7FC6F5F0224}"/>
              </a:ext>
            </a:extLst>
          </p:cNvPr>
          <p:cNvCxnSpPr>
            <a:cxnSpLocks/>
          </p:cNvCxnSpPr>
          <p:nvPr userDrawn="1"/>
        </p:nvCxnSpPr>
        <p:spPr>
          <a:xfrm>
            <a:off x="12923112" y="3295650"/>
            <a:ext cx="10115308" cy="0"/>
          </a:xfrm>
          <a:prstGeom prst="line">
            <a:avLst/>
          </a:prstGeom>
          <a:ln w="38100">
            <a:solidFill>
              <a:srgbClr val="FFB6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9ED20225-93F0-0E42-80ED-7BBBF0D458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933600" y="1725613"/>
            <a:ext cx="10104820" cy="12924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48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4pPr>
            <a:lvl5pPr marL="36000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922009D3-1EBC-B24F-91B2-CBF19B6854C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933600" y="3726000"/>
            <a:ext cx="10115308" cy="8702675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96F014F6-5FC2-8C45-8E69-82ADD3FCDFC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315975" y="464400"/>
            <a:ext cx="8071200" cy="951792"/>
          </a:xfrm>
          <a:prstGeom prst="rect">
            <a:avLst/>
          </a:prstGeom>
        </p:spPr>
      </p:pic>
      <p:sp>
        <p:nvSpPr>
          <p:cNvPr id="17" name="Tekstvak 16">
            <a:extLst>
              <a:ext uri="{FF2B5EF4-FFF2-40B4-BE49-F238E27FC236}">
                <a16:creationId xmlns:a16="http://schemas.microsoft.com/office/drawing/2014/main" id="{1AA90275-7F71-4B4E-B524-389EFFFB32B5}"/>
              </a:ext>
            </a:extLst>
          </p:cNvPr>
          <p:cNvSpPr txBox="1"/>
          <p:nvPr userDrawn="1"/>
        </p:nvSpPr>
        <p:spPr>
          <a:xfrm>
            <a:off x="17701247" y="566963"/>
            <a:ext cx="6156000" cy="72866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/>
              <a:t>Gegevensuitwisseling</a:t>
            </a:r>
          </a:p>
        </p:txBody>
      </p:sp>
    </p:spTree>
    <p:extLst>
      <p:ext uri="{BB962C8B-B14F-4D97-AF65-F5344CB8AC3E}">
        <p14:creationId xmlns:p14="http://schemas.microsoft.com/office/powerpoint/2010/main" val="3858580979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.10 Gegevensuitwisseling Illustratie -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C2D09B5-47EE-4FA2-919C-C0E306FA2016}"/>
              </a:ext>
            </a:extLst>
          </p:cNvPr>
          <p:cNvSpPr/>
          <p:nvPr userDrawn="1"/>
        </p:nvSpPr>
        <p:spPr>
          <a:xfrm>
            <a:off x="0" y="0"/>
            <a:ext cx="12193587" cy="13716000"/>
          </a:xfrm>
          <a:prstGeom prst="rect">
            <a:avLst/>
          </a:prstGeom>
          <a:solidFill>
            <a:srgbClr val="FFF0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‹nr.›</a:t>
            </a:fld>
            <a:endParaRPr lang="nl-NL" dirty="0"/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EC3E1A9C-B3A2-427F-8EB7-E0129597096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cxnSp>
        <p:nvCxnSpPr>
          <p:cNvPr id="19" name="Straight Connector 11">
            <a:extLst>
              <a:ext uri="{FF2B5EF4-FFF2-40B4-BE49-F238E27FC236}">
                <a16:creationId xmlns:a16="http://schemas.microsoft.com/office/drawing/2014/main" id="{6580C052-5B72-4748-B6E2-041B2156AD8C}"/>
              </a:ext>
            </a:extLst>
          </p:cNvPr>
          <p:cNvCxnSpPr>
            <a:cxnSpLocks/>
          </p:cNvCxnSpPr>
          <p:nvPr userDrawn="1"/>
        </p:nvCxnSpPr>
        <p:spPr>
          <a:xfrm>
            <a:off x="12923112" y="3295650"/>
            <a:ext cx="10115308" cy="0"/>
          </a:xfrm>
          <a:prstGeom prst="line">
            <a:avLst/>
          </a:prstGeom>
          <a:ln w="38100">
            <a:solidFill>
              <a:srgbClr val="FFB6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8415DBEF-7F37-D843-8AA6-ABC020B509E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933600" y="1725613"/>
            <a:ext cx="10104820" cy="12924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48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4pPr>
            <a:lvl5pPr marL="36000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21" name="Text Placeholder 15">
            <a:extLst>
              <a:ext uri="{FF2B5EF4-FFF2-40B4-BE49-F238E27FC236}">
                <a16:creationId xmlns:a16="http://schemas.microsoft.com/office/drawing/2014/main" id="{5991F1C1-DA65-534B-B988-E8D67D69AEA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933600" y="3726000"/>
            <a:ext cx="10115308" cy="8702675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FD1B5F0B-AF99-344E-9BC1-36225B716CE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315975" y="464400"/>
            <a:ext cx="8071200" cy="951792"/>
          </a:xfrm>
          <a:prstGeom prst="rect">
            <a:avLst/>
          </a:prstGeom>
        </p:spPr>
      </p:pic>
      <p:sp>
        <p:nvSpPr>
          <p:cNvPr id="15" name="Tekstvak 14">
            <a:extLst>
              <a:ext uri="{FF2B5EF4-FFF2-40B4-BE49-F238E27FC236}">
                <a16:creationId xmlns:a16="http://schemas.microsoft.com/office/drawing/2014/main" id="{3D3CA3F4-5266-4741-A1FF-32EC6B95A310}"/>
              </a:ext>
            </a:extLst>
          </p:cNvPr>
          <p:cNvSpPr txBox="1"/>
          <p:nvPr userDrawn="1"/>
        </p:nvSpPr>
        <p:spPr>
          <a:xfrm>
            <a:off x="17701247" y="566963"/>
            <a:ext cx="6156000" cy="72866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/>
              <a:t>Gegevensuitwisseling</a:t>
            </a:r>
          </a:p>
        </p:txBody>
      </p:sp>
      <p:pic>
        <p:nvPicPr>
          <p:cNvPr id="16" name="Afbeelding 15">
            <a:extLst>
              <a:ext uri="{FF2B5EF4-FFF2-40B4-BE49-F238E27FC236}">
                <a16:creationId xmlns:a16="http://schemas.microsoft.com/office/drawing/2014/main" id="{3B995C27-E3F3-9D46-BC04-0C19AD9AB78C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843" y="2559050"/>
            <a:ext cx="8089900" cy="859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864276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.11 Gegevensuitwisseling Twee kolommen m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48756" y="1725278"/>
            <a:ext cx="10005046" cy="1293785"/>
          </a:xfrm>
        </p:spPr>
        <p:txBody>
          <a:bodyPr/>
          <a:lstStyle>
            <a:lvl1pPr>
              <a:defRPr sz="4800"/>
            </a:lvl1pPr>
          </a:lstStyle>
          <a:p>
            <a:r>
              <a:rPr lang="nl-NL" dirty="0"/>
              <a:t>Kolom titel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‹nr.›</a:t>
            </a:fld>
            <a:endParaRPr lang="nl-NL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37FD8D1-3DEF-4FCB-9CF8-50D4C190EF69}"/>
              </a:ext>
            </a:extLst>
          </p:cNvPr>
          <p:cNvCxnSpPr>
            <a:cxnSpLocks/>
          </p:cNvCxnSpPr>
          <p:nvPr userDrawn="1"/>
        </p:nvCxnSpPr>
        <p:spPr>
          <a:xfrm>
            <a:off x="1348756" y="3295650"/>
            <a:ext cx="10070701" cy="0"/>
          </a:xfrm>
          <a:prstGeom prst="line">
            <a:avLst/>
          </a:prstGeom>
          <a:ln w="38100">
            <a:solidFill>
              <a:srgbClr val="FFB6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F4EE1DA-9BE6-4C54-9886-AC193D9CE62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38267" y="3726000"/>
            <a:ext cx="10115308" cy="8702675"/>
          </a:xfrm>
        </p:spPr>
        <p:txBody>
          <a:bodyPr/>
          <a:lstStyle/>
          <a:p>
            <a:pPr lvl="0"/>
            <a:r>
              <a:rPr lang="nl-NL"/>
              <a:t>Click to edit Master text styles</a:t>
            </a:r>
          </a:p>
          <a:p>
            <a:pPr lvl="1"/>
            <a:r>
              <a:rPr lang="nl-NL"/>
              <a:t>Second level</a:t>
            </a:r>
          </a:p>
          <a:p>
            <a:pPr lvl="2"/>
            <a:r>
              <a:rPr lang="nl-NL"/>
              <a:t>Third level</a:t>
            </a:r>
          </a:p>
          <a:p>
            <a:pPr lvl="3"/>
            <a:r>
              <a:rPr lang="nl-NL"/>
              <a:t>Fourth level</a:t>
            </a:r>
          </a:p>
          <a:p>
            <a:pPr lvl="4"/>
            <a:r>
              <a:rPr lang="nl-NL"/>
              <a:t>Fifth level</a:t>
            </a:r>
            <a:endParaRPr lang="nl-NL" dirty="0"/>
          </a:p>
        </p:txBody>
      </p:sp>
      <p:pic>
        <p:nvPicPr>
          <p:cNvPr id="13" name="Logo">
            <a:extLst>
              <a:ext uri="{FF2B5EF4-FFF2-40B4-BE49-F238E27FC236}">
                <a16:creationId xmlns:a16="http://schemas.microsoft.com/office/drawing/2014/main" id="{A93AF3DA-9BC0-6B4B-9CBD-99BCF696C1F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cxnSp>
        <p:nvCxnSpPr>
          <p:cNvPr id="15" name="Straight Connector 11">
            <a:extLst>
              <a:ext uri="{FF2B5EF4-FFF2-40B4-BE49-F238E27FC236}">
                <a16:creationId xmlns:a16="http://schemas.microsoft.com/office/drawing/2014/main" id="{A954BB3E-ADCE-A741-83C0-46CE52CC50B8}"/>
              </a:ext>
            </a:extLst>
          </p:cNvPr>
          <p:cNvCxnSpPr>
            <a:cxnSpLocks/>
          </p:cNvCxnSpPr>
          <p:nvPr userDrawn="1"/>
        </p:nvCxnSpPr>
        <p:spPr>
          <a:xfrm>
            <a:off x="12923112" y="3295650"/>
            <a:ext cx="10115308" cy="0"/>
          </a:xfrm>
          <a:prstGeom prst="line">
            <a:avLst/>
          </a:prstGeom>
          <a:ln w="38100">
            <a:solidFill>
              <a:srgbClr val="FFB6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55957BE6-15DD-E74F-94EE-159CD092F6A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933600" y="1725613"/>
            <a:ext cx="10104820" cy="12924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48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4pPr>
            <a:lvl5pPr marL="36000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79E233DF-287A-024B-A85C-C41538AA285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933600" y="3726000"/>
            <a:ext cx="10115308" cy="8702675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1671A4B4-3897-294E-A057-BCD726E6698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315975" y="464400"/>
            <a:ext cx="8071200" cy="951792"/>
          </a:xfrm>
          <a:prstGeom prst="rect">
            <a:avLst/>
          </a:prstGeom>
        </p:spPr>
      </p:pic>
      <p:sp>
        <p:nvSpPr>
          <p:cNvPr id="21" name="Tekstvak 20">
            <a:extLst>
              <a:ext uri="{FF2B5EF4-FFF2-40B4-BE49-F238E27FC236}">
                <a16:creationId xmlns:a16="http://schemas.microsoft.com/office/drawing/2014/main" id="{919522DE-FB45-1A41-9FB7-3E18D255AC59}"/>
              </a:ext>
            </a:extLst>
          </p:cNvPr>
          <p:cNvSpPr txBox="1"/>
          <p:nvPr userDrawn="1"/>
        </p:nvSpPr>
        <p:spPr>
          <a:xfrm>
            <a:off x="17701247" y="566963"/>
            <a:ext cx="6156000" cy="72866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/>
              <a:t>Gegevensuitwisseling</a:t>
            </a:r>
          </a:p>
        </p:txBody>
      </p:sp>
    </p:spTree>
    <p:extLst>
      <p:ext uri="{BB962C8B-B14F-4D97-AF65-F5344CB8AC3E}">
        <p14:creationId xmlns:p14="http://schemas.microsoft.com/office/powerpoint/2010/main" val="1986265514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.12 Gegevensuitwisseling Tekst over 2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48756" y="1725278"/>
            <a:ext cx="21710640" cy="1293785"/>
          </a:xfrm>
        </p:spPr>
        <p:txBody>
          <a:bodyPr/>
          <a:lstStyle>
            <a:lvl1pPr>
              <a:defRPr sz="4800"/>
            </a:lvl1pPr>
          </a:lstStyle>
          <a:p>
            <a:r>
              <a:rPr lang="nl-NL" dirty="0"/>
              <a:t>Kolom titel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‹nr.›</a:t>
            </a:fld>
            <a:endParaRPr lang="nl-NL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37FD8D1-3DEF-4FCB-9CF8-50D4C190EF69}"/>
              </a:ext>
            </a:extLst>
          </p:cNvPr>
          <p:cNvCxnSpPr>
            <a:cxnSpLocks/>
          </p:cNvCxnSpPr>
          <p:nvPr userDrawn="1"/>
        </p:nvCxnSpPr>
        <p:spPr>
          <a:xfrm>
            <a:off x="1348756" y="3295650"/>
            <a:ext cx="21689664" cy="0"/>
          </a:xfrm>
          <a:prstGeom prst="line">
            <a:avLst/>
          </a:prstGeom>
          <a:ln w="38100">
            <a:solidFill>
              <a:srgbClr val="FFB6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F4EE1DA-9BE6-4C54-9886-AC193D9CE62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38266" y="3726000"/>
            <a:ext cx="21710641" cy="8702675"/>
          </a:xfrm>
        </p:spPr>
        <p:txBody>
          <a:bodyPr numCol="2" spcCol="1080000"/>
          <a:lstStyle/>
          <a:p>
            <a:pPr lvl="0"/>
            <a:r>
              <a:rPr lang="nl-NL"/>
              <a:t>Click to edit Master text styles</a:t>
            </a:r>
          </a:p>
          <a:p>
            <a:pPr lvl="1"/>
            <a:r>
              <a:rPr lang="nl-NL"/>
              <a:t>Second level</a:t>
            </a:r>
          </a:p>
          <a:p>
            <a:pPr lvl="2"/>
            <a:r>
              <a:rPr lang="nl-NL"/>
              <a:t>Third level</a:t>
            </a:r>
          </a:p>
          <a:p>
            <a:pPr lvl="3"/>
            <a:r>
              <a:rPr lang="nl-NL"/>
              <a:t>Fourth level</a:t>
            </a:r>
          </a:p>
          <a:p>
            <a:pPr lvl="4"/>
            <a:r>
              <a:rPr lang="nl-NL"/>
              <a:t>Fifth level</a:t>
            </a:r>
            <a:endParaRPr lang="nl-NL" dirty="0"/>
          </a:p>
        </p:txBody>
      </p:sp>
      <p:pic>
        <p:nvPicPr>
          <p:cNvPr id="13" name="Logo">
            <a:extLst>
              <a:ext uri="{FF2B5EF4-FFF2-40B4-BE49-F238E27FC236}">
                <a16:creationId xmlns:a16="http://schemas.microsoft.com/office/drawing/2014/main" id="{A93AF3DA-9BC0-6B4B-9CBD-99BCF696C1F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9DB2E849-6A74-C243-A9E7-C5E1A2AEC79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315975" y="464400"/>
            <a:ext cx="8071200" cy="951792"/>
          </a:xfrm>
          <a:prstGeom prst="rect">
            <a:avLst/>
          </a:prstGeom>
        </p:spPr>
      </p:pic>
      <p:sp>
        <p:nvSpPr>
          <p:cNvPr id="14" name="Tekstvak 13">
            <a:extLst>
              <a:ext uri="{FF2B5EF4-FFF2-40B4-BE49-F238E27FC236}">
                <a16:creationId xmlns:a16="http://schemas.microsoft.com/office/drawing/2014/main" id="{4E73B636-632C-274D-BDE2-C30C42A7919F}"/>
              </a:ext>
            </a:extLst>
          </p:cNvPr>
          <p:cNvSpPr txBox="1"/>
          <p:nvPr userDrawn="1"/>
        </p:nvSpPr>
        <p:spPr>
          <a:xfrm>
            <a:off x="17701247" y="566963"/>
            <a:ext cx="6156000" cy="72866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/>
              <a:t>Gegevensuitwisseling</a:t>
            </a:r>
          </a:p>
        </p:txBody>
      </p:sp>
    </p:spTree>
    <p:extLst>
      <p:ext uri="{BB962C8B-B14F-4D97-AF65-F5344CB8AC3E}">
        <p14:creationId xmlns:p14="http://schemas.microsoft.com/office/powerpoint/2010/main" val="3252004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7 Algemeen Tussenblad met domeinen">
    <p:bg>
      <p:bgPr>
        <a:solidFill>
          <a:srgbClr val="39870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Logo">
            <a:extLst>
              <a:ext uri="{FF2B5EF4-FFF2-40B4-BE49-F238E27FC236}">
                <a16:creationId xmlns:a16="http://schemas.microsoft.com/office/drawing/2014/main" id="{1CE93877-59B8-4EC7-9255-6B4F1FA332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sp>
        <p:nvSpPr>
          <p:cNvPr id="11" name="Rectangle 7">
            <a:extLst>
              <a:ext uri="{FF2B5EF4-FFF2-40B4-BE49-F238E27FC236}">
                <a16:creationId xmlns:a16="http://schemas.microsoft.com/office/drawing/2014/main" id="{BE336A49-3D0D-7A41-A12C-EE79D6FB82BC}"/>
              </a:ext>
            </a:extLst>
          </p:cNvPr>
          <p:cNvSpPr/>
          <p:nvPr userDrawn="1"/>
        </p:nvSpPr>
        <p:spPr>
          <a:xfrm>
            <a:off x="11815587" y="4671236"/>
            <a:ext cx="756000" cy="9044763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17" name="Tekstvak 4">
            <a:extLst>
              <a:ext uri="{FF2B5EF4-FFF2-40B4-BE49-F238E27FC236}">
                <a16:creationId xmlns:a16="http://schemas.microsoft.com/office/drawing/2014/main" id="{150372EC-C56C-E04E-A243-C85DACBF9554}"/>
              </a:ext>
            </a:extLst>
          </p:cNvPr>
          <p:cNvSpPr txBox="1"/>
          <p:nvPr userDrawn="1"/>
        </p:nvSpPr>
        <p:spPr>
          <a:xfrm>
            <a:off x="4904165" y="4322563"/>
            <a:ext cx="6323601" cy="622349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/>
                </a:solidFill>
              </a:rPr>
              <a:t>Toegang</a:t>
            </a:r>
          </a:p>
          <a:p>
            <a:pPr algn="r">
              <a:lnSpc>
                <a:spcPct val="92000"/>
              </a:lnSpc>
            </a:pPr>
            <a:endParaRPr lang="nl-NL" sz="4100" dirty="0">
              <a:solidFill>
                <a:schemeClr val="bg1"/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/>
                </a:solidFill>
              </a:rPr>
              <a:t>Interactie</a:t>
            </a:r>
          </a:p>
          <a:p>
            <a:pPr algn="r">
              <a:lnSpc>
                <a:spcPct val="92000"/>
              </a:lnSpc>
            </a:pPr>
            <a:endParaRPr lang="nl-NL" sz="4100" dirty="0">
              <a:solidFill>
                <a:schemeClr val="bg1"/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/>
                </a:solidFill>
              </a:rPr>
              <a:t>Gegevensuitwisseling</a:t>
            </a:r>
          </a:p>
          <a:p>
            <a:pPr algn="r">
              <a:lnSpc>
                <a:spcPct val="92000"/>
              </a:lnSpc>
            </a:pPr>
            <a:endParaRPr lang="nl-NL" sz="4100" dirty="0">
              <a:solidFill>
                <a:schemeClr val="bg1"/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/>
                </a:solidFill>
              </a:rPr>
              <a:t>Infrastructuur</a:t>
            </a:r>
          </a:p>
          <a:p>
            <a:pPr algn="r">
              <a:lnSpc>
                <a:spcPct val="92000"/>
              </a:lnSpc>
            </a:pPr>
            <a:endParaRPr lang="nl-NL" sz="4100" dirty="0">
              <a:solidFill>
                <a:schemeClr val="bg1"/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/>
                </a:solidFill>
              </a:rPr>
              <a:t>Regie op stelsels</a:t>
            </a:r>
            <a:br>
              <a:rPr lang="nl-NL" sz="4100" dirty="0">
                <a:solidFill>
                  <a:schemeClr val="bg1"/>
                </a:solidFill>
              </a:rPr>
            </a:br>
            <a:r>
              <a:rPr lang="nl-NL" sz="4100" dirty="0">
                <a:solidFill>
                  <a:schemeClr val="bg1"/>
                </a:solidFill>
              </a:rPr>
              <a:t>en standaarden</a:t>
            </a:r>
          </a:p>
        </p:txBody>
      </p:sp>
      <p:sp>
        <p:nvSpPr>
          <p:cNvPr id="18" name="Oval 24">
            <a:extLst>
              <a:ext uri="{FF2B5EF4-FFF2-40B4-BE49-F238E27FC236}">
                <a16:creationId xmlns:a16="http://schemas.microsoft.com/office/drawing/2014/main" id="{54FCBD83-55D6-BC44-A9EB-94614C54CFF6}"/>
              </a:ext>
            </a:extLst>
          </p:cNvPr>
          <p:cNvSpPr/>
          <p:nvPr userDrawn="1"/>
        </p:nvSpPr>
        <p:spPr>
          <a:xfrm>
            <a:off x="11812587" y="4292600"/>
            <a:ext cx="762001" cy="762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19" name="Oval 25">
            <a:extLst>
              <a:ext uri="{FF2B5EF4-FFF2-40B4-BE49-F238E27FC236}">
                <a16:creationId xmlns:a16="http://schemas.microsoft.com/office/drawing/2014/main" id="{AF0B8F4F-13B3-E04D-937F-43F7185E4F39}"/>
              </a:ext>
            </a:extLst>
          </p:cNvPr>
          <p:cNvSpPr/>
          <p:nvPr userDrawn="1"/>
        </p:nvSpPr>
        <p:spPr>
          <a:xfrm>
            <a:off x="11812587" y="5444920"/>
            <a:ext cx="762001" cy="762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20" name="Oval 26">
            <a:extLst>
              <a:ext uri="{FF2B5EF4-FFF2-40B4-BE49-F238E27FC236}">
                <a16:creationId xmlns:a16="http://schemas.microsoft.com/office/drawing/2014/main" id="{8AD0F9EF-6BC1-6846-AB02-97A075A1A21F}"/>
              </a:ext>
            </a:extLst>
          </p:cNvPr>
          <p:cNvSpPr/>
          <p:nvPr userDrawn="1"/>
        </p:nvSpPr>
        <p:spPr>
          <a:xfrm>
            <a:off x="11812586" y="6597168"/>
            <a:ext cx="762001" cy="762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21" name="Oval 27">
            <a:extLst>
              <a:ext uri="{FF2B5EF4-FFF2-40B4-BE49-F238E27FC236}">
                <a16:creationId xmlns:a16="http://schemas.microsoft.com/office/drawing/2014/main" id="{A107C61F-B063-C649-BE0D-15E229541C34}"/>
              </a:ext>
            </a:extLst>
          </p:cNvPr>
          <p:cNvSpPr/>
          <p:nvPr userDrawn="1"/>
        </p:nvSpPr>
        <p:spPr>
          <a:xfrm>
            <a:off x="11811772" y="7749488"/>
            <a:ext cx="762001" cy="762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22" name="Oval 28">
            <a:extLst>
              <a:ext uri="{FF2B5EF4-FFF2-40B4-BE49-F238E27FC236}">
                <a16:creationId xmlns:a16="http://schemas.microsoft.com/office/drawing/2014/main" id="{01CB9FC1-C0E6-5543-B860-7C20BE4FD353}"/>
              </a:ext>
            </a:extLst>
          </p:cNvPr>
          <p:cNvSpPr/>
          <p:nvPr userDrawn="1"/>
        </p:nvSpPr>
        <p:spPr>
          <a:xfrm>
            <a:off x="11812586" y="8901736"/>
            <a:ext cx="762001" cy="762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3434244295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.13 Gegevensuitwisseling Tabel of Grafi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8755" y="1725278"/>
            <a:ext cx="21689664" cy="1293785"/>
          </a:xfrm>
        </p:spPr>
        <p:txBody>
          <a:bodyPr/>
          <a:lstStyle>
            <a:lvl1pPr>
              <a:defRPr sz="4800"/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title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‹nr.›</a:t>
            </a:fld>
            <a:endParaRPr lang="nl-NL" dirty="0"/>
          </a:p>
        </p:txBody>
      </p:sp>
      <p:pic>
        <p:nvPicPr>
          <p:cNvPr id="13" name="Logo">
            <a:extLst>
              <a:ext uri="{FF2B5EF4-FFF2-40B4-BE49-F238E27FC236}">
                <a16:creationId xmlns:a16="http://schemas.microsoft.com/office/drawing/2014/main" id="{79F293BA-1623-4A76-8D5B-FD12AA92B2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1EF27C3-F59F-43D6-AAAF-8DA7D3A4CA7E}"/>
              </a:ext>
            </a:extLst>
          </p:cNvPr>
          <p:cNvCxnSpPr>
            <a:cxnSpLocks/>
          </p:cNvCxnSpPr>
          <p:nvPr userDrawn="1"/>
        </p:nvCxnSpPr>
        <p:spPr>
          <a:xfrm>
            <a:off x="1348756" y="3295650"/>
            <a:ext cx="21689664" cy="0"/>
          </a:xfrm>
          <a:prstGeom prst="line">
            <a:avLst/>
          </a:prstGeom>
          <a:ln w="38100">
            <a:solidFill>
              <a:srgbClr val="FFB6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jdelijke aanduiding voor tabel 4">
            <a:extLst>
              <a:ext uri="{FF2B5EF4-FFF2-40B4-BE49-F238E27FC236}">
                <a16:creationId xmlns:a16="http://schemas.microsoft.com/office/drawing/2014/main" id="{7BF9B7D8-7E90-244C-8B2F-C2B69B36DEDF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1348756" y="3714749"/>
            <a:ext cx="21689664" cy="8640425"/>
          </a:xfrm>
        </p:spPr>
        <p:txBody>
          <a:bodyPr/>
          <a:lstStyle/>
          <a:p>
            <a:endParaRPr lang="nl-NL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5988F12A-2204-F744-B9A6-8A025DC8888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315975" y="464400"/>
            <a:ext cx="8071200" cy="951792"/>
          </a:xfrm>
          <a:prstGeom prst="rect">
            <a:avLst/>
          </a:prstGeom>
        </p:spPr>
      </p:pic>
      <p:sp>
        <p:nvSpPr>
          <p:cNvPr id="14" name="Tekstvak 13">
            <a:extLst>
              <a:ext uri="{FF2B5EF4-FFF2-40B4-BE49-F238E27FC236}">
                <a16:creationId xmlns:a16="http://schemas.microsoft.com/office/drawing/2014/main" id="{44858A0C-B41B-A24E-A5B2-8B52ABBC49AF}"/>
              </a:ext>
            </a:extLst>
          </p:cNvPr>
          <p:cNvSpPr txBox="1"/>
          <p:nvPr userDrawn="1"/>
        </p:nvSpPr>
        <p:spPr>
          <a:xfrm>
            <a:off x="17701247" y="566963"/>
            <a:ext cx="6156000" cy="72866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/>
              <a:t>Gegevensuitwisseling</a:t>
            </a:r>
          </a:p>
        </p:txBody>
      </p:sp>
    </p:spTree>
    <p:extLst>
      <p:ext uri="{BB962C8B-B14F-4D97-AF65-F5344CB8AC3E}">
        <p14:creationId xmlns:p14="http://schemas.microsoft.com/office/powerpoint/2010/main" val="2948644392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.14 Gegevensuitwisseling Bee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Logo">
            <a:extLst>
              <a:ext uri="{FF2B5EF4-FFF2-40B4-BE49-F238E27FC236}">
                <a16:creationId xmlns:a16="http://schemas.microsoft.com/office/drawing/2014/main" id="{E97658EF-1099-4CB2-8E8E-A889FB17CD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sp>
        <p:nvSpPr>
          <p:cNvPr id="7" name="Tijdelijke aanduiding voor afbeelding 3">
            <a:extLst>
              <a:ext uri="{FF2B5EF4-FFF2-40B4-BE49-F238E27FC236}">
                <a16:creationId xmlns:a16="http://schemas.microsoft.com/office/drawing/2014/main" id="{1285364B-54E1-FE4C-AC63-24684CF4CA1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927123"/>
            <a:ext cx="24387175" cy="11788877"/>
          </a:xfrm>
        </p:spPr>
        <p:txBody>
          <a:bodyPr/>
          <a:lstStyle/>
          <a:p>
            <a:endParaRPr lang="nl-NL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6C59FF56-0C36-9B43-B1DB-4ADFBFC579B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315975" y="464400"/>
            <a:ext cx="8071200" cy="951792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9F539E75-7908-2D43-9197-27EECA06FC0E}"/>
              </a:ext>
            </a:extLst>
          </p:cNvPr>
          <p:cNvSpPr txBox="1"/>
          <p:nvPr userDrawn="1"/>
        </p:nvSpPr>
        <p:spPr>
          <a:xfrm>
            <a:off x="17701247" y="566963"/>
            <a:ext cx="6156000" cy="72866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/>
              <a:t>Gegevensuitwisseling</a:t>
            </a:r>
          </a:p>
        </p:txBody>
      </p:sp>
    </p:spTree>
    <p:extLst>
      <p:ext uri="{BB962C8B-B14F-4D97-AF65-F5344CB8AC3E}">
        <p14:creationId xmlns:p14="http://schemas.microsoft.com/office/powerpoint/2010/main" val="1785217598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.1 Infrastructuur Kernboodsch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3E79D06-311A-43E8-9993-E38058BC57F1}"/>
              </a:ext>
            </a:extLst>
          </p:cNvPr>
          <p:cNvSpPr/>
          <p:nvPr userDrawn="1"/>
        </p:nvSpPr>
        <p:spPr>
          <a:xfrm>
            <a:off x="0" y="0"/>
            <a:ext cx="12193587" cy="13716000"/>
          </a:xfrm>
          <a:prstGeom prst="rect">
            <a:avLst/>
          </a:prstGeom>
          <a:solidFill>
            <a:srgbClr val="76D2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DE29D8C-AB77-490C-84FE-4060D5F0D9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97011" y="3352801"/>
            <a:ext cx="8458304" cy="7029450"/>
          </a:xfrm>
          <a:prstGeom prst="rect">
            <a:avLst/>
          </a:prstGeom>
        </p:spPr>
      </p:pic>
      <p:pic>
        <p:nvPicPr>
          <p:cNvPr id="7" name="Logo">
            <a:extLst>
              <a:ext uri="{FF2B5EF4-FFF2-40B4-BE49-F238E27FC236}">
                <a16:creationId xmlns:a16="http://schemas.microsoft.com/office/drawing/2014/main" id="{07AAA810-4A77-0947-8D02-142622F7416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sp>
        <p:nvSpPr>
          <p:cNvPr id="11" name="Date Placeholder 4">
            <a:extLst>
              <a:ext uri="{FF2B5EF4-FFF2-40B4-BE49-F238E27FC236}">
                <a16:creationId xmlns:a16="http://schemas.microsoft.com/office/drawing/2014/main" id="{F68BA68E-4D57-024A-9AFC-8381BC73AD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7166155" y="12781172"/>
            <a:ext cx="5007129" cy="730250"/>
          </a:xfrm>
        </p:spPr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12" name="Slide Number Placeholder 6">
            <a:extLst>
              <a:ext uri="{FF2B5EF4-FFF2-40B4-BE49-F238E27FC236}">
                <a16:creationId xmlns:a16="http://schemas.microsoft.com/office/drawing/2014/main" id="{2065620C-CD7B-504F-8F3D-6056BC96F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411426" y="12781172"/>
            <a:ext cx="1557752" cy="730250"/>
          </a:xfrm>
        </p:spPr>
        <p:txBody>
          <a:bodyPr/>
          <a:lstStyle/>
          <a:p>
            <a:fld id="{58A012CB-14D3-4B29-B9BE-EBD198EAE235}" type="slidenum">
              <a:rPr lang="nl-NL" smtClean="0"/>
              <a:t>‹nr.›</a:t>
            </a:fld>
            <a:endParaRPr lang="nl-NL" dirty="0"/>
          </a:p>
        </p:txBody>
      </p:sp>
      <p:cxnSp>
        <p:nvCxnSpPr>
          <p:cNvPr id="18" name="Straight Connector 11">
            <a:extLst>
              <a:ext uri="{FF2B5EF4-FFF2-40B4-BE49-F238E27FC236}">
                <a16:creationId xmlns:a16="http://schemas.microsoft.com/office/drawing/2014/main" id="{4393D92E-8B5A-784A-A7AC-AA2BE38CAAAD}"/>
              </a:ext>
            </a:extLst>
          </p:cNvPr>
          <p:cNvCxnSpPr>
            <a:cxnSpLocks/>
          </p:cNvCxnSpPr>
          <p:nvPr userDrawn="1"/>
        </p:nvCxnSpPr>
        <p:spPr>
          <a:xfrm>
            <a:off x="12923112" y="4888651"/>
            <a:ext cx="10115308" cy="0"/>
          </a:xfrm>
          <a:prstGeom prst="line">
            <a:avLst/>
          </a:prstGeom>
          <a:ln w="38100">
            <a:solidFill>
              <a:srgbClr val="76D2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kstvak 25">
            <a:extLst>
              <a:ext uri="{FF2B5EF4-FFF2-40B4-BE49-F238E27FC236}">
                <a16:creationId xmlns:a16="http://schemas.microsoft.com/office/drawing/2014/main" id="{90A95DE3-3C57-6E49-AFED-CFAB31FBD32E}"/>
              </a:ext>
            </a:extLst>
          </p:cNvPr>
          <p:cNvSpPr txBox="1"/>
          <p:nvPr userDrawn="1"/>
        </p:nvSpPr>
        <p:spPr>
          <a:xfrm>
            <a:off x="12933600" y="3705317"/>
            <a:ext cx="10104820" cy="902918"/>
          </a:xfrm>
          <a:prstGeom prst="rect">
            <a:avLst/>
          </a:prstGeom>
          <a:noFill/>
        </p:spPr>
        <p:txBody>
          <a:bodyPr wrap="square" rtlCol="0" anchor="b" anchorCtr="0">
            <a:noAutofit/>
          </a:bodyPr>
          <a:lstStyle/>
          <a:p>
            <a:pPr algn="l"/>
            <a:r>
              <a:rPr lang="nl-NL" sz="4800" b="1" dirty="0">
                <a:solidFill>
                  <a:srgbClr val="39870C"/>
                </a:solidFill>
              </a:rPr>
              <a:t>Infrastructuur</a:t>
            </a:r>
          </a:p>
        </p:txBody>
      </p:sp>
      <p:sp>
        <p:nvSpPr>
          <p:cNvPr id="28" name="Tekstvak 27">
            <a:extLst>
              <a:ext uri="{FF2B5EF4-FFF2-40B4-BE49-F238E27FC236}">
                <a16:creationId xmlns:a16="http://schemas.microsoft.com/office/drawing/2014/main" id="{D777F8B9-B701-284F-A9D3-5017B023626C}"/>
              </a:ext>
            </a:extLst>
          </p:cNvPr>
          <p:cNvSpPr txBox="1"/>
          <p:nvPr userDrawn="1"/>
        </p:nvSpPr>
        <p:spPr>
          <a:xfrm>
            <a:off x="12920598" y="5319002"/>
            <a:ext cx="10128310" cy="431876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eaLnBrk="0" hangingPunct="0"/>
            <a:r>
              <a:rPr lang="nl-NL" sz="3200" dirty="0"/>
              <a:t>Uw digitale diensten kunt u snel en schaal-</a:t>
            </a:r>
          </a:p>
          <a:p>
            <a:pPr eaLnBrk="0" hangingPunct="0"/>
            <a:r>
              <a:rPr lang="nl-NL" sz="3200" dirty="0"/>
              <a:t>baar opbouwen met ons IT-fundament. </a:t>
            </a:r>
          </a:p>
          <a:p>
            <a:pPr eaLnBrk="0" hangingPunct="0"/>
            <a:endParaRPr lang="nl-NL" sz="3200" dirty="0"/>
          </a:p>
          <a:p>
            <a:pPr eaLnBrk="0" hangingPunct="0"/>
            <a:r>
              <a:rPr lang="nl-NL" sz="3200" dirty="0"/>
              <a:t>En u voldoet altijd aan de laatste </a:t>
            </a:r>
            <a:r>
              <a:rPr lang="nl-NL" sz="3200" dirty="0" err="1"/>
              <a:t>veiligheids-eisen</a:t>
            </a:r>
            <a:r>
              <a:rPr lang="nl-NL" sz="3200" dirty="0"/>
              <a:t>, standaarden en regelgeving.</a:t>
            </a:r>
          </a:p>
          <a:p>
            <a:pPr eaLnBrk="0" hangingPunct="0"/>
            <a:endParaRPr lang="nl-NL" sz="3200" dirty="0"/>
          </a:p>
          <a:p>
            <a:pPr eaLnBrk="0" hangingPunct="0"/>
            <a:r>
              <a:rPr lang="nl-NL" sz="3200" dirty="0"/>
              <a:t>Ook zorgt Logius voor betrouwbare verbindingen voor het transport van uw</a:t>
            </a:r>
          </a:p>
          <a:p>
            <a:pPr eaLnBrk="0" hangingPunct="0"/>
            <a:r>
              <a:rPr lang="nl-NL" sz="3200" dirty="0"/>
              <a:t>data naar burgers, bedrijven en overheden.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AE9FA737-3426-944C-B5DD-391FE066FE49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6315975" y="464400"/>
            <a:ext cx="8071200" cy="951792"/>
          </a:xfrm>
          <a:prstGeom prst="rect">
            <a:avLst/>
          </a:prstGeom>
        </p:spPr>
      </p:pic>
      <p:sp>
        <p:nvSpPr>
          <p:cNvPr id="14" name="Tekstvak 13">
            <a:extLst>
              <a:ext uri="{FF2B5EF4-FFF2-40B4-BE49-F238E27FC236}">
                <a16:creationId xmlns:a16="http://schemas.microsoft.com/office/drawing/2014/main" id="{31CE16CC-ED68-0047-8021-CE5D1C9CDB0E}"/>
              </a:ext>
            </a:extLst>
          </p:cNvPr>
          <p:cNvSpPr txBox="1"/>
          <p:nvPr userDrawn="1"/>
        </p:nvSpPr>
        <p:spPr>
          <a:xfrm>
            <a:off x="17701247" y="586841"/>
            <a:ext cx="6156000" cy="72866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/>
              <a:t>Infrastructuur</a:t>
            </a:r>
          </a:p>
        </p:txBody>
      </p:sp>
    </p:spTree>
    <p:extLst>
      <p:ext uri="{BB962C8B-B14F-4D97-AF65-F5344CB8AC3E}">
        <p14:creationId xmlns:p14="http://schemas.microsoft.com/office/powerpoint/2010/main" val="4063511089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.2 Infrastructuur Kernboodschap met illustrat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C2D09B5-47EE-4FA2-919C-C0E306FA2016}"/>
              </a:ext>
            </a:extLst>
          </p:cNvPr>
          <p:cNvSpPr/>
          <p:nvPr userDrawn="1"/>
        </p:nvSpPr>
        <p:spPr>
          <a:xfrm>
            <a:off x="0" y="0"/>
            <a:ext cx="12193587" cy="13716000"/>
          </a:xfrm>
          <a:prstGeom prst="rect">
            <a:avLst/>
          </a:prstGeom>
          <a:solidFill>
            <a:srgbClr val="E4F6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‹nr.›</a:t>
            </a:fld>
            <a:endParaRPr lang="nl-NL" dirty="0"/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EC3E1A9C-B3A2-427F-8EB7-E0129597096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530E8F5A-9A61-C347-898F-FD61B118AF0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315975" y="464400"/>
            <a:ext cx="8071200" cy="951792"/>
          </a:xfrm>
          <a:prstGeom prst="rect">
            <a:avLst/>
          </a:prstGeom>
        </p:spPr>
      </p:pic>
      <p:sp>
        <p:nvSpPr>
          <p:cNvPr id="13" name="Tekstvak 12">
            <a:extLst>
              <a:ext uri="{FF2B5EF4-FFF2-40B4-BE49-F238E27FC236}">
                <a16:creationId xmlns:a16="http://schemas.microsoft.com/office/drawing/2014/main" id="{366E4ECE-4FD1-8C4C-B4B0-2341500F9C43}"/>
              </a:ext>
            </a:extLst>
          </p:cNvPr>
          <p:cNvSpPr txBox="1"/>
          <p:nvPr userDrawn="1"/>
        </p:nvSpPr>
        <p:spPr>
          <a:xfrm>
            <a:off x="17701247" y="586841"/>
            <a:ext cx="6156000" cy="72866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/>
              <a:t>Infrastructuur</a:t>
            </a:r>
          </a:p>
        </p:txBody>
      </p:sp>
      <p:pic>
        <p:nvPicPr>
          <p:cNvPr id="17" name="Afbeelding 16">
            <a:extLst>
              <a:ext uri="{FF2B5EF4-FFF2-40B4-BE49-F238E27FC236}">
                <a16:creationId xmlns:a16="http://schemas.microsoft.com/office/drawing/2014/main" id="{AB23A34E-823F-5D42-A263-A0F450628632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8493" y="2774950"/>
            <a:ext cx="5816600" cy="8166100"/>
          </a:xfrm>
          <a:prstGeom prst="rect">
            <a:avLst/>
          </a:prstGeom>
        </p:spPr>
      </p:pic>
      <p:cxnSp>
        <p:nvCxnSpPr>
          <p:cNvPr id="14" name="Straight Connector 11">
            <a:extLst>
              <a:ext uri="{FF2B5EF4-FFF2-40B4-BE49-F238E27FC236}">
                <a16:creationId xmlns:a16="http://schemas.microsoft.com/office/drawing/2014/main" id="{F6F31CDF-5980-9C45-AF53-3FD68D11B691}"/>
              </a:ext>
            </a:extLst>
          </p:cNvPr>
          <p:cNvCxnSpPr>
            <a:cxnSpLocks/>
          </p:cNvCxnSpPr>
          <p:nvPr userDrawn="1"/>
        </p:nvCxnSpPr>
        <p:spPr>
          <a:xfrm>
            <a:off x="12923112" y="4888651"/>
            <a:ext cx="10115308" cy="0"/>
          </a:xfrm>
          <a:prstGeom prst="line">
            <a:avLst/>
          </a:prstGeom>
          <a:ln w="38100">
            <a:solidFill>
              <a:srgbClr val="76D2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kstvak 14">
            <a:extLst>
              <a:ext uri="{FF2B5EF4-FFF2-40B4-BE49-F238E27FC236}">
                <a16:creationId xmlns:a16="http://schemas.microsoft.com/office/drawing/2014/main" id="{5BE72C59-FB74-3D46-A781-B6DFB3946847}"/>
              </a:ext>
            </a:extLst>
          </p:cNvPr>
          <p:cNvSpPr txBox="1"/>
          <p:nvPr userDrawn="1"/>
        </p:nvSpPr>
        <p:spPr>
          <a:xfrm>
            <a:off x="12933600" y="3705317"/>
            <a:ext cx="10104820" cy="902918"/>
          </a:xfrm>
          <a:prstGeom prst="rect">
            <a:avLst/>
          </a:prstGeom>
          <a:noFill/>
        </p:spPr>
        <p:txBody>
          <a:bodyPr wrap="square" rtlCol="0" anchor="b" anchorCtr="0">
            <a:noAutofit/>
          </a:bodyPr>
          <a:lstStyle/>
          <a:p>
            <a:pPr algn="l"/>
            <a:r>
              <a:rPr lang="nl-NL" sz="4800" b="1" dirty="0">
                <a:solidFill>
                  <a:srgbClr val="39870C"/>
                </a:solidFill>
              </a:rPr>
              <a:t>Infrastructuur</a:t>
            </a:r>
          </a:p>
        </p:txBody>
      </p:sp>
      <p:sp>
        <p:nvSpPr>
          <p:cNvPr id="16" name="Tekstvak 15">
            <a:extLst>
              <a:ext uri="{FF2B5EF4-FFF2-40B4-BE49-F238E27FC236}">
                <a16:creationId xmlns:a16="http://schemas.microsoft.com/office/drawing/2014/main" id="{F5AF03DA-3B7C-CE47-9FA4-0C05373C482C}"/>
              </a:ext>
            </a:extLst>
          </p:cNvPr>
          <p:cNvSpPr txBox="1"/>
          <p:nvPr userDrawn="1"/>
        </p:nvSpPr>
        <p:spPr>
          <a:xfrm>
            <a:off x="12920598" y="5319002"/>
            <a:ext cx="10128310" cy="431876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eaLnBrk="0" hangingPunct="0"/>
            <a:r>
              <a:rPr lang="nl-NL" sz="3200" dirty="0"/>
              <a:t>Uw digitale diensten kunt u snel en schaal-</a:t>
            </a:r>
          </a:p>
          <a:p>
            <a:pPr eaLnBrk="0" hangingPunct="0"/>
            <a:r>
              <a:rPr lang="nl-NL" sz="3200" dirty="0"/>
              <a:t>baar opbouwen met ons IT-fundament. </a:t>
            </a:r>
          </a:p>
          <a:p>
            <a:pPr eaLnBrk="0" hangingPunct="0"/>
            <a:endParaRPr lang="nl-NL" sz="3200" dirty="0"/>
          </a:p>
          <a:p>
            <a:pPr eaLnBrk="0" hangingPunct="0"/>
            <a:r>
              <a:rPr lang="nl-NL" sz="3200" dirty="0"/>
              <a:t>En u voldoet altijd aan de laatste </a:t>
            </a:r>
            <a:r>
              <a:rPr lang="nl-NL" sz="3200" dirty="0" err="1"/>
              <a:t>veiligheids-eisen</a:t>
            </a:r>
            <a:r>
              <a:rPr lang="nl-NL" sz="3200" dirty="0"/>
              <a:t>, standaarden en regelgeving.</a:t>
            </a:r>
          </a:p>
          <a:p>
            <a:pPr eaLnBrk="0" hangingPunct="0"/>
            <a:endParaRPr lang="nl-NL" sz="3200" dirty="0"/>
          </a:p>
          <a:p>
            <a:pPr eaLnBrk="0" hangingPunct="0"/>
            <a:r>
              <a:rPr lang="nl-NL" sz="3200" dirty="0"/>
              <a:t>Ook zorgt Logius voor betrouwbare verbindingen voor het transport van uw</a:t>
            </a:r>
          </a:p>
          <a:p>
            <a:pPr eaLnBrk="0" hangingPunct="0"/>
            <a:r>
              <a:rPr lang="nl-NL" sz="3200" dirty="0"/>
              <a:t>data naar burgers, bedrijven en overheden.</a:t>
            </a:r>
          </a:p>
        </p:txBody>
      </p:sp>
    </p:spTree>
    <p:extLst>
      <p:ext uri="{BB962C8B-B14F-4D97-AF65-F5344CB8AC3E}">
        <p14:creationId xmlns:p14="http://schemas.microsoft.com/office/powerpoint/2010/main" val="3419063637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.3 Infrastructuur Tussenblad">
    <p:bg>
      <p:bgPr>
        <a:solidFill>
          <a:srgbClr val="76D2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15">
            <a:extLst>
              <a:ext uri="{FF2B5EF4-FFF2-40B4-BE49-F238E27FC236}">
                <a16:creationId xmlns:a16="http://schemas.microsoft.com/office/drawing/2014/main" id="{738F7740-F8B1-9D4B-9115-1CD65219D3B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811987" y="4292600"/>
            <a:ext cx="763200" cy="9439479"/>
          </a:xfrm>
          <a:prstGeom prst="rect">
            <a:avLst/>
          </a:prstGeom>
        </p:spPr>
      </p:pic>
      <p:pic>
        <p:nvPicPr>
          <p:cNvPr id="23" name="Logo">
            <a:extLst>
              <a:ext uri="{FF2B5EF4-FFF2-40B4-BE49-F238E27FC236}">
                <a16:creationId xmlns:a16="http://schemas.microsoft.com/office/drawing/2014/main" id="{7E6F2157-E24D-D946-BAAF-5D051AFAF56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709396" y="-1"/>
            <a:ext cx="968400" cy="2408258"/>
          </a:xfrm>
          <a:prstGeom prst="rect">
            <a:avLst/>
          </a:prstGeom>
        </p:spPr>
      </p:pic>
      <p:sp>
        <p:nvSpPr>
          <p:cNvPr id="31" name="Tekstvak 4">
            <a:extLst>
              <a:ext uri="{FF2B5EF4-FFF2-40B4-BE49-F238E27FC236}">
                <a16:creationId xmlns:a16="http://schemas.microsoft.com/office/drawing/2014/main" id="{1A3A5AC5-777F-FF43-91CA-0AD52F132250}"/>
              </a:ext>
            </a:extLst>
          </p:cNvPr>
          <p:cNvSpPr txBox="1"/>
          <p:nvPr userDrawn="1"/>
        </p:nvSpPr>
        <p:spPr>
          <a:xfrm>
            <a:off x="4904165" y="4322563"/>
            <a:ext cx="6323601" cy="622349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>
                    <a:alpha val="50000"/>
                  </a:schemeClr>
                </a:solidFill>
              </a:rPr>
              <a:t>Toegang</a:t>
            </a:r>
          </a:p>
          <a:p>
            <a:pPr algn="r">
              <a:lnSpc>
                <a:spcPct val="92000"/>
              </a:lnSpc>
            </a:pPr>
            <a:endParaRPr lang="nl-NL" sz="410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>
                    <a:alpha val="50000"/>
                  </a:schemeClr>
                </a:solidFill>
              </a:rPr>
              <a:t>Interactie</a:t>
            </a:r>
          </a:p>
          <a:p>
            <a:pPr algn="r">
              <a:lnSpc>
                <a:spcPct val="92000"/>
              </a:lnSpc>
            </a:pPr>
            <a:endParaRPr lang="nl-NL" sz="410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>
                    <a:alpha val="50000"/>
                  </a:schemeClr>
                </a:solidFill>
              </a:rPr>
              <a:t>Gegevensuitwisseling</a:t>
            </a:r>
          </a:p>
          <a:p>
            <a:pPr algn="r">
              <a:lnSpc>
                <a:spcPct val="92000"/>
              </a:lnSpc>
            </a:pPr>
            <a:endParaRPr lang="nl-NL" sz="410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tx1"/>
                </a:solidFill>
              </a:rPr>
              <a:t>Infrastructuur</a:t>
            </a:r>
          </a:p>
          <a:p>
            <a:pPr algn="r">
              <a:lnSpc>
                <a:spcPct val="92000"/>
              </a:lnSpc>
            </a:pPr>
            <a:endParaRPr lang="nl-NL" sz="410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>
                    <a:alpha val="50000"/>
                  </a:schemeClr>
                </a:solidFill>
              </a:rPr>
              <a:t>Regie op stelsels</a:t>
            </a:r>
            <a:br>
              <a:rPr lang="nl-NL" sz="4100" dirty="0">
                <a:solidFill>
                  <a:schemeClr val="bg1">
                    <a:alpha val="50000"/>
                  </a:schemeClr>
                </a:solidFill>
              </a:rPr>
            </a:br>
            <a:r>
              <a:rPr lang="nl-NL" sz="4100" dirty="0">
                <a:solidFill>
                  <a:schemeClr val="bg1">
                    <a:alpha val="50000"/>
                  </a:schemeClr>
                </a:solidFill>
              </a:rPr>
              <a:t>en standaarden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2C71E140-DB11-0642-A23F-68EB8D19B9DE}"/>
              </a:ext>
            </a:extLst>
          </p:cNvPr>
          <p:cNvSpPr/>
          <p:nvPr userDrawn="1"/>
        </p:nvSpPr>
        <p:spPr>
          <a:xfrm>
            <a:off x="11812587" y="4292600"/>
            <a:ext cx="762001" cy="762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154A9591-FEF9-7A41-9C49-A97E608BF217}"/>
              </a:ext>
            </a:extLst>
          </p:cNvPr>
          <p:cNvSpPr/>
          <p:nvPr userDrawn="1"/>
        </p:nvSpPr>
        <p:spPr>
          <a:xfrm>
            <a:off x="11812587" y="5444920"/>
            <a:ext cx="762001" cy="762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0FFBB216-F44A-8140-AC57-7CEDEA0A081E}"/>
              </a:ext>
            </a:extLst>
          </p:cNvPr>
          <p:cNvSpPr/>
          <p:nvPr userDrawn="1"/>
        </p:nvSpPr>
        <p:spPr>
          <a:xfrm>
            <a:off x="11812586" y="6597168"/>
            <a:ext cx="762001" cy="762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7872D1F-FE40-6146-91C8-80D5B680D5F2}"/>
              </a:ext>
            </a:extLst>
          </p:cNvPr>
          <p:cNvSpPr/>
          <p:nvPr userDrawn="1"/>
        </p:nvSpPr>
        <p:spPr>
          <a:xfrm>
            <a:off x="11811772" y="7749488"/>
            <a:ext cx="762001" cy="762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3E68C964-8D94-6245-A0C5-884F65E650FC}"/>
              </a:ext>
            </a:extLst>
          </p:cNvPr>
          <p:cNvSpPr/>
          <p:nvPr userDrawn="1"/>
        </p:nvSpPr>
        <p:spPr>
          <a:xfrm>
            <a:off x="11812586" y="8901736"/>
            <a:ext cx="762001" cy="762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1217934501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.4 Infrastructuur Tussenblad met tekst">
    <p:bg>
      <p:bgPr>
        <a:solidFill>
          <a:srgbClr val="76D2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Logo">
            <a:extLst>
              <a:ext uri="{FF2B5EF4-FFF2-40B4-BE49-F238E27FC236}">
                <a16:creationId xmlns:a16="http://schemas.microsoft.com/office/drawing/2014/main" id="{7CFF2726-F60B-0C4F-B20D-21B8667950D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96" y="-1"/>
            <a:ext cx="968400" cy="2408258"/>
          </a:xfrm>
          <a:prstGeom prst="rect">
            <a:avLst/>
          </a:prstGeom>
        </p:spPr>
      </p:pic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A5AF8086-D262-5648-A91E-50156F108E5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589010" y="4404188"/>
            <a:ext cx="9637381" cy="3870324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  <a:lvl2pPr>
              <a:defRPr sz="3200">
                <a:solidFill>
                  <a:schemeClr val="bg1"/>
                </a:solidFill>
              </a:defRPr>
            </a:lvl2pPr>
            <a:lvl3pPr>
              <a:defRPr sz="3200">
                <a:solidFill>
                  <a:schemeClr val="bg1"/>
                </a:solidFill>
              </a:defRPr>
            </a:lvl3pPr>
            <a:lvl4pPr>
              <a:defRPr sz="3200">
                <a:solidFill>
                  <a:schemeClr val="bg1"/>
                </a:solidFill>
              </a:defRPr>
            </a:lvl4pPr>
            <a:lvl5pPr>
              <a:defRPr sz="32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pic>
        <p:nvPicPr>
          <p:cNvPr id="11" name="Picture 15">
            <a:extLst>
              <a:ext uri="{FF2B5EF4-FFF2-40B4-BE49-F238E27FC236}">
                <a16:creationId xmlns:a16="http://schemas.microsoft.com/office/drawing/2014/main" id="{7AF040C1-1DED-ED43-A633-83D91253C51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811987" y="4292600"/>
            <a:ext cx="763200" cy="9439479"/>
          </a:xfrm>
          <a:prstGeom prst="rect">
            <a:avLst/>
          </a:prstGeom>
        </p:spPr>
      </p:pic>
      <p:sp>
        <p:nvSpPr>
          <p:cNvPr id="13" name="Tekstvak 4">
            <a:extLst>
              <a:ext uri="{FF2B5EF4-FFF2-40B4-BE49-F238E27FC236}">
                <a16:creationId xmlns:a16="http://schemas.microsoft.com/office/drawing/2014/main" id="{BC259F1C-E3C2-EC46-B413-D3F94C370A1A}"/>
              </a:ext>
            </a:extLst>
          </p:cNvPr>
          <p:cNvSpPr txBox="1"/>
          <p:nvPr userDrawn="1"/>
        </p:nvSpPr>
        <p:spPr>
          <a:xfrm>
            <a:off x="4904165" y="4322563"/>
            <a:ext cx="6323601" cy="622349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>
                    <a:alpha val="50000"/>
                  </a:schemeClr>
                </a:solidFill>
              </a:rPr>
              <a:t>Toegang</a:t>
            </a:r>
          </a:p>
          <a:p>
            <a:pPr algn="r">
              <a:lnSpc>
                <a:spcPct val="92000"/>
              </a:lnSpc>
            </a:pPr>
            <a:endParaRPr lang="nl-NL" sz="410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>
                    <a:alpha val="50000"/>
                  </a:schemeClr>
                </a:solidFill>
              </a:rPr>
              <a:t>Interactie</a:t>
            </a:r>
          </a:p>
          <a:p>
            <a:pPr algn="r">
              <a:lnSpc>
                <a:spcPct val="92000"/>
              </a:lnSpc>
            </a:pPr>
            <a:endParaRPr lang="nl-NL" sz="410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>
                    <a:alpha val="50000"/>
                  </a:schemeClr>
                </a:solidFill>
              </a:rPr>
              <a:t>Gegevensuitwisseling</a:t>
            </a:r>
          </a:p>
          <a:p>
            <a:pPr algn="r">
              <a:lnSpc>
                <a:spcPct val="92000"/>
              </a:lnSpc>
            </a:pPr>
            <a:endParaRPr lang="nl-NL" sz="410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tx1"/>
                </a:solidFill>
              </a:rPr>
              <a:t>Infrastructuur</a:t>
            </a:r>
          </a:p>
          <a:p>
            <a:pPr algn="r">
              <a:lnSpc>
                <a:spcPct val="92000"/>
              </a:lnSpc>
            </a:pPr>
            <a:endParaRPr lang="nl-NL" sz="410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>
                    <a:alpha val="50000"/>
                  </a:schemeClr>
                </a:solidFill>
              </a:rPr>
              <a:t>Regie op stelsels</a:t>
            </a:r>
            <a:br>
              <a:rPr lang="nl-NL" sz="4100" dirty="0">
                <a:solidFill>
                  <a:schemeClr val="bg1">
                    <a:alpha val="50000"/>
                  </a:schemeClr>
                </a:solidFill>
              </a:rPr>
            </a:br>
            <a:r>
              <a:rPr lang="nl-NL" sz="4100" dirty="0">
                <a:solidFill>
                  <a:schemeClr val="bg1">
                    <a:alpha val="50000"/>
                  </a:schemeClr>
                </a:solidFill>
              </a:rPr>
              <a:t>en standaarden</a:t>
            </a:r>
          </a:p>
        </p:txBody>
      </p:sp>
      <p:sp>
        <p:nvSpPr>
          <p:cNvPr id="14" name="Oval 32">
            <a:extLst>
              <a:ext uri="{FF2B5EF4-FFF2-40B4-BE49-F238E27FC236}">
                <a16:creationId xmlns:a16="http://schemas.microsoft.com/office/drawing/2014/main" id="{1D721FE9-F24B-4D4A-AC5F-EB4DDF2527DB}"/>
              </a:ext>
            </a:extLst>
          </p:cNvPr>
          <p:cNvSpPr/>
          <p:nvPr userDrawn="1"/>
        </p:nvSpPr>
        <p:spPr>
          <a:xfrm>
            <a:off x="11812587" y="4292600"/>
            <a:ext cx="762001" cy="762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15" name="Oval 33">
            <a:extLst>
              <a:ext uri="{FF2B5EF4-FFF2-40B4-BE49-F238E27FC236}">
                <a16:creationId xmlns:a16="http://schemas.microsoft.com/office/drawing/2014/main" id="{94ECE607-DDA9-3A41-BE7D-F056EAF49323}"/>
              </a:ext>
            </a:extLst>
          </p:cNvPr>
          <p:cNvSpPr/>
          <p:nvPr userDrawn="1"/>
        </p:nvSpPr>
        <p:spPr>
          <a:xfrm>
            <a:off x="11812587" y="5444920"/>
            <a:ext cx="762001" cy="762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16" name="Oval 34">
            <a:extLst>
              <a:ext uri="{FF2B5EF4-FFF2-40B4-BE49-F238E27FC236}">
                <a16:creationId xmlns:a16="http://schemas.microsoft.com/office/drawing/2014/main" id="{807B1A37-37B2-0C47-9EC0-0EEA4A6E7794}"/>
              </a:ext>
            </a:extLst>
          </p:cNvPr>
          <p:cNvSpPr/>
          <p:nvPr userDrawn="1"/>
        </p:nvSpPr>
        <p:spPr>
          <a:xfrm>
            <a:off x="11812586" y="6597168"/>
            <a:ext cx="762001" cy="762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17" name="Oval 35">
            <a:extLst>
              <a:ext uri="{FF2B5EF4-FFF2-40B4-BE49-F238E27FC236}">
                <a16:creationId xmlns:a16="http://schemas.microsoft.com/office/drawing/2014/main" id="{E903D0F7-91CB-0C4D-8256-A09768662E4C}"/>
              </a:ext>
            </a:extLst>
          </p:cNvPr>
          <p:cNvSpPr/>
          <p:nvPr userDrawn="1"/>
        </p:nvSpPr>
        <p:spPr>
          <a:xfrm>
            <a:off x="11811772" y="7749488"/>
            <a:ext cx="762001" cy="762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18" name="Oval 36">
            <a:extLst>
              <a:ext uri="{FF2B5EF4-FFF2-40B4-BE49-F238E27FC236}">
                <a16:creationId xmlns:a16="http://schemas.microsoft.com/office/drawing/2014/main" id="{C0B59731-B5B7-0E4D-9C38-284F2359C9AE}"/>
              </a:ext>
            </a:extLst>
          </p:cNvPr>
          <p:cNvSpPr/>
          <p:nvPr userDrawn="1"/>
        </p:nvSpPr>
        <p:spPr>
          <a:xfrm>
            <a:off x="11812586" y="8901736"/>
            <a:ext cx="762001" cy="762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2881724787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.5 Infrastructuur Tussenblad Mint">
    <p:bg>
      <p:bgPr>
        <a:solidFill>
          <a:srgbClr val="76D2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55837" y="3439355"/>
            <a:ext cx="19917447" cy="3995114"/>
          </a:xfrm>
        </p:spPr>
        <p:txBody>
          <a:bodyPr anchor="b">
            <a:normAutofit/>
          </a:bodyPr>
          <a:lstStyle>
            <a:lvl1pPr algn="ctr">
              <a:lnSpc>
                <a:spcPct val="100000"/>
              </a:lnSpc>
              <a:defRPr sz="8400">
                <a:solidFill>
                  <a:schemeClr val="tx1"/>
                </a:solidFill>
              </a:defRPr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title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NL" dirty="0"/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35CA31EA-DB7A-4D23-BFD2-CB6577085181}"/>
              </a:ext>
            </a:extLst>
          </p:cNvPr>
          <p:cNvSpPr txBox="1"/>
          <p:nvPr userDrawn="1"/>
        </p:nvSpPr>
        <p:spPr>
          <a:xfrm>
            <a:off x="12861697" y="10802400"/>
            <a:ext cx="8070575" cy="7632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>
                <a:solidFill>
                  <a:schemeClr val="tx1"/>
                </a:solidFill>
              </a:rPr>
              <a:t>Infrastructuur</a:t>
            </a:r>
          </a:p>
        </p:txBody>
      </p:sp>
      <p:pic>
        <p:nvPicPr>
          <p:cNvPr id="6" name="Logo">
            <a:extLst>
              <a:ext uri="{FF2B5EF4-FFF2-40B4-BE49-F238E27FC236}">
                <a16:creationId xmlns:a16="http://schemas.microsoft.com/office/drawing/2014/main" id="{C1258A58-5CCE-4F6F-B3CF-DC888064F92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sp>
        <p:nvSpPr>
          <p:cNvPr id="10" name="Rechthoek 9">
            <a:extLst>
              <a:ext uri="{FF2B5EF4-FFF2-40B4-BE49-F238E27FC236}">
                <a16:creationId xmlns:a16="http://schemas.microsoft.com/office/drawing/2014/main" id="{0811765C-CAE6-B14F-A579-DA3EA0A88197}"/>
              </a:ext>
            </a:extLst>
          </p:cNvPr>
          <p:cNvSpPr/>
          <p:nvPr userDrawn="1"/>
        </p:nvSpPr>
        <p:spPr>
          <a:xfrm>
            <a:off x="11811987" y="11182471"/>
            <a:ext cx="763200" cy="2533529"/>
          </a:xfrm>
          <a:prstGeom prst="rect">
            <a:avLst/>
          </a:prstGeom>
          <a:solidFill>
            <a:srgbClr val="E4F6F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216904F4-0A6E-744D-836B-F6FF112AC14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1987" y="10802400"/>
            <a:ext cx="763200" cy="76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634687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.6 Infrastructuur Tussenblad Licht Mint">
    <p:bg>
      <p:bgPr>
        <a:solidFill>
          <a:srgbClr val="E4F6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55837" y="3439355"/>
            <a:ext cx="19917447" cy="3995114"/>
          </a:xfrm>
        </p:spPr>
        <p:txBody>
          <a:bodyPr anchor="b">
            <a:normAutofit/>
          </a:bodyPr>
          <a:lstStyle>
            <a:lvl1pPr algn="ctr">
              <a:lnSpc>
                <a:spcPct val="100000"/>
              </a:lnSpc>
              <a:defRPr sz="8400">
                <a:solidFill>
                  <a:schemeClr val="tx1"/>
                </a:solidFill>
              </a:defRPr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title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NL" dirty="0"/>
          </a:p>
        </p:txBody>
      </p:sp>
      <p:pic>
        <p:nvPicPr>
          <p:cNvPr id="6" name="Logo">
            <a:extLst>
              <a:ext uri="{FF2B5EF4-FFF2-40B4-BE49-F238E27FC236}">
                <a16:creationId xmlns:a16="http://schemas.microsoft.com/office/drawing/2014/main" id="{C1258A58-5CCE-4F6F-B3CF-DC888064F92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sp>
        <p:nvSpPr>
          <p:cNvPr id="8" name="Tekstvak 7">
            <a:extLst>
              <a:ext uri="{FF2B5EF4-FFF2-40B4-BE49-F238E27FC236}">
                <a16:creationId xmlns:a16="http://schemas.microsoft.com/office/drawing/2014/main" id="{B6409286-E4AB-AB41-9C8D-E6F3AFEFDB95}"/>
              </a:ext>
            </a:extLst>
          </p:cNvPr>
          <p:cNvSpPr txBox="1"/>
          <p:nvPr userDrawn="1"/>
        </p:nvSpPr>
        <p:spPr>
          <a:xfrm>
            <a:off x="12861697" y="10802400"/>
            <a:ext cx="8070575" cy="7632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>
                <a:solidFill>
                  <a:schemeClr val="tx1"/>
                </a:solidFill>
              </a:rPr>
              <a:t>Infrastructuur</a:t>
            </a:r>
          </a:p>
        </p:txBody>
      </p:sp>
      <p:sp>
        <p:nvSpPr>
          <p:cNvPr id="9" name="Rechthoek 8">
            <a:extLst>
              <a:ext uri="{FF2B5EF4-FFF2-40B4-BE49-F238E27FC236}">
                <a16:creationId xmlns:a16="http://schemas.microsoft.com/office/drawing/2014/main" id="{01132E7E-094D-CB4D-B255-37D2C5B3D2D9}"/>
              </a:ext>
            </a:extLst>
          </p:cNvPr>
          <p:cNvSpPr/>
          <p:nvPr userDrawn="1"/>
        </p:nvSpPr>
        <p:spPr>
          <a:xfrm>
            <a:off x="11811987" y="11188297"/>
            <a:ext cx="763200" cy="2527704"/>
          </a:xfrm>
          <a:prstGeom prst="rect">
            <a:avLst/>
          </a:prstGeom>
          <a:solidFill>
            <a:srgbClr val="76D2B6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BC759438-D9C5-ED48-9413-3C0BB6CF30D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1988" y="10802400"/>
            <a:ext cx="763200" cy="76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927706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.7 Infrastructuur Beeld links - Tekst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‹nr.›</a:t>
            </a:fld>
            <a:endParaRPr lang="nl-NL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A636F92F-B88A-4976-9DCD-56BF05853CF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3588" cy="13716000"/>
          </a:xfrm>
          <a:custGeom>
            <a:avLst/>
            <a:gdLst>
              <a:gd name="connsiteX0" fmla="*/ 0 w 12193588"/>
              <a:gd name="connsiteY0" fmla="*/ 0 h 13716000"/>
              <a:gd name="connsiteX1" fmla="*/ 11711187 w 12193588"/>
              <a:gd name="connsiteY1" fmla="*/ 0 h 13716000"/>
              <a:gd name="connsiteX2" fmla="*/ 11711187 w 12193588"/>
              <a:gd name="connsiteY2" fmla="*/ 1923292 h 13716000"/>
              <a:gd name="connsiteX3" fmla="*/ 12193588 w 12193588"/>
              <a:gd name="connsiteY3" fmla="*/ 1923292 h 13716000"/>
              <a:gd name="connsiteX4" fmla="*/ 12193588 w 12193588"/>
              <a:gd name="connsiteY4" fmla="*/ 13716000 h 13716000"/>
              <a:gd name="connsiteX5" fmla="*/ 0 w 12193588"/>
              <a:gd name="connsiteY5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3588" h="13716000">
                <a:moveTo>
                  <a:pt x="0" y="0"/>
                </a:moveTo>
                <a:lnTo>
                  <a:pt x="11711187" y="0"/>
                </a:lnTo>
                <a:lnTo>
                  <a:pt x="11711187" y="1923292"/>
                </a:lnTo>
                <a:lnTo>
                  <a:pt x="12193588" y="1923292"/>
                </a:lnTo>
                <a:lnTo>
                  <a:pt x="12193588" y="13716000"/>
                </a:lnTo>
                <a:lnTo>
                  <a:pt x="0" y="13716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GB"/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163B7D6E-8CAC-4E8F-8228-1980ED8F9DD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cxnSp>
        <p:nvCxnSpPr>
          <p:cNvPr id="11" name="Straight Connector 11">
            <a:extLst>
              <a:ext uri="{FF2B5EF4-FFF2-40B4-BE49-F238E27FC236}">
                <a16:creationId xmlns:a16="http://schemas.microsoft.com/office/drawing/2014/main" id="{145D4932-4C1C-344A-AAFC-C7FC6F5F0224}"/>
              </a:ext>
            </a:extLst>
          </p:cNvPr>
          <p:cNvCxnSpPr>
            <a:cxnSpLocks/>
          </p:cNvCxnSpPr>
          <p:nvPr userDrawn="1"/>
        </p:nvCxnSpPr>
        <p:spPr>
          <a:xfrm>
            <a:off x="12923112" y="3295650"/>
            <a:ext cx="10115308" cy="0"/>
          </a:xfrm>
          <a:prstGeom prst="line">
            <a:avLst/>
          </a:prstGeom>
          <a:ln w="38100">
            <a:solidFill>
              <a:srgbClr val="76D2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9ED20225-93F0-0E42-80ED-7BBBF0D458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933600" y="1725613"/>
            <a:ext cx="10104820" cy="12924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48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4pPr>
            <a:lvl5pPr marL="36000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922009D3-1EBC-B24F-91B2-CBF19B6854C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933600" y="3726000"/>
            <a:ext cx="10115308" cy="8702675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51064273-5755-5546-8A5F-6A56EDDEBF7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315975" y="464400"/>
            <a:ext cx="8071200" cy="951792"/>
          </a:xfrm>
          <a:prstGeom prst="rect">
            <a:avLst/>
          </a:prstGeom>
        </p:spPr>
      </p:pic>
      <p:sp>
        <p:nvSpPr>
          <p:cNvPr id="16" name="Tekstvak 15">
            <a:extLst>
              <a:ext uri="{FF2B5EF4-FFF2-40B4-BE49-F238E27FC236}">
                <a16:creationId xmlns:a16="http://schemas.microsoft.com/office/drawing/2014/main" id="{980CA198-0DD6-874E-8D2C-96F862C7647F}"/>
              </a:ext>
            </a:extLst>
          </p:cNvPr>
          <p:cNvSpPr txBox="1"/>
          <p:nvPr userDrawn="1"/>
        </p:nvSpPr>
        <p:spPr>
          <a:xfrm>
            <a:off x="17701247" y="586841"/>
            <a:ext cx="6156000" cy="72866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/>
              <a:t>Infrastructuur</a:t>
            </a:r>
          </a:p>
        </p:txBody>
      </p:sp>
    </p:spTree>
    <p:extLst>
      <p:ext uri="{BB962C8B-B14F-4D97-AF65-F5344CB8AC3E}">
        <p14:creationId xmlns:p14="http://schemas.microsoft.com/office/powerpoint/2010/main" val="3147763090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.8 Infrastructuur visual links - Tekst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3">
            <a:extLst>
              <a:ext uri="{FF2B5EF4-FFF2-40B4-BE49-F238E27FC236}">
                <a16:creationId xmlns:a16="http://schemas.microsoft.com/office/drawing/2014/main" id="{7654368C-9C2F-E443-80B0-628B61D66898}"/>
              </a:ext>
            </a:extLst>
          </p:cNvPr>
          <p:cNvSpPr/>
          <p:nvPr userDrawn="1"/>
        </p:nvSpPr>
        <p:spPr>
          <a:xfrm>
            <a:off x="0" y="0"/>
            <a:ext cx="12193587" cy="13716000"/>
          </a:xfrm>
          <a:prstGeom prst="rect">
            <a:avLst/>
          </a:prstGeom>
          <a:solidFill>
            <a:srgbClr val="76D2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BD395554-D989-E94F-BA0A-EF9DCA4216F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97011" y="3352801"/>
            <a:ext cx="8458304" cy="7029450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‹nr.›</a:t>
            </a:fld>
            <a:endParaRPr lang="nl-NL" dirty="0"/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163B7D6E-8CAC-4E8F-8228-1980ED8F9DD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cxnSp>
        <p:nvCxnSpPr>
          <p:cNvPr id="11" name="Straight Connector 11">
            <a:extLst>
              <a:ext uri="{FF2B5EF4-FFF2-40B4-BE49-F238E27FC236}">
                <a16:creationId xmlns:a16="http://schemas.microsoft.com/office/drawing/2014/main" id="{145D4932-4C1C-344A-AAFC-C7FC6F5F0224}"/>
              </a:ext>
            </a:extLst>
          </p:cNvPr>
          <p:cNvCxnSpPr>
            <a:cxnSpLocks/>
          </p:cNvCxnSpPr>
          <p:nvPr userDrawn="1"/>
        </p:nvCxnSpPr>
        <p:spPr>
          <a:xfrm>
            <a:off x="12923112" y="3295650"/>
            <a:ext cx="10115308" cy="0"/>
          </a:xfrm>
          <a:prstGeom prst="line">
            <a:avLst/>
          </a:prstGeom>
          <a:ln w="38100">
            <a:solidFill>
              <a:srgbClr val="76D2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9ED20225-93F0-0E42-80ED-7BBBF0D458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933600" y="1725613"/>
            <a:ext cx="10104820" cy="12924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48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4pPr>
            <a:lvl5pPr marL="36000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922009D3-1EBC-B24F-91B2-CBF19B6854C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933600" y="3726000"/>
            <a:ext cx="10115308" cy="8702675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09F1EA6A-09F2-E044-AD57-20A0B25797C6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6315975" y="464400"/>
            <a:ext cx="8071200" cy="951792"/>
          </a:xfrm>
          <a:prstGeom prst="rect">
            <a:avLst/>
          </a:prstGeom>
        </p:spPr>
      </p:pic>
      <p:sp>
        <p:nvSpPr>
          <p:cNvPr id="16" name="Tekstvak 15">
            <a:extLst>
              <a:ext uri="{FF2B5EF4-FFF2-40B4-BE49-F238E27FC236}">
                <a16:creationId xmlns:a16="http://schemas.microsoft.com/office/drawing/2014/main" id="{D68DB326-0EC7-304C-B9DD-043262C2AF51}"/>
              </a:ext>
            </a:extLst>
          </p:cNvPr>
          <p:cNvSpPr txBox="1"/>
          <p:nvPr userDrawn="1"/>
        </p:nvSpPr>
        <p:spPr>
          <a:xfrm>
            <a:off x="17701247" y="586841"/>
            <a:ext cx="6156000" cy="72866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/>
              <a:t>Infrastructuur</a:t>
            </a:r>
          </a:p>
        </p:txBody>
      </p:sp>
    </p:spTree>
    <p:extLst>
      <p:ext uri="{BB962C8B-B14F-4D97-AF65-F5344CB8AC3E}">
        <p14:creationId xmlns:p14="http://schemas.microsoft.com/office/powerpoint/2010/main" val="39725165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8 Algemeen Tussenblad met domeinen en tekst">
    <p:bg>
      <p:bgPr>
        <a:solidFill>
          <a:srgbClr val="39870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6C61F54-1A50-4BA3-B44E-30A710F124F9}"/>
              </a:ext>
            </a:extLst>
          </p:cNvPr>
          <p:cNvSpPr/>
          <p:nvPr userDrawn="1"/>
        </p:nvSpPr>
        <p:spPr>
          <a:xfrm>
            <a:off x="11815587" y="4671236"/>
            <a:ext cx="756000" cy="9044763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12" name="Logo">
            <a:extLst>
              <a:ext uri="{FF2B5EF4-FFF2-40B4-BE49-F238E27FC236}">
                <a16:creationId xmlns:a16="http://schemas.microsoft.com/office/drawing/2014/main" id="{1CE93877-59B8-4EC7-9255-6B4F1FA332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5B2EBB3B-2EF0-6E4D-83C1-1DC3A638E6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589010" y="4404188"/>
            <a:ext cx="9637381" cy="3870324"/>
          </a:xfr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  <a:lvl2pPr>
              <a:defRPr sz="3200">
                <a:solidFill>
                  <a:schemeClr val="bg1"/>
                </a:solidFill>
              </a:defRPr>
            </a:lvl2pPr>
            <a:lvl3pPr>
              <a:defRPr sz="3200">
                <a:solidFill>
                  <a:schemeClr val="bg1"/>
                </a:solidFill>
              </a:defRPr>
            </a:lvl3pPr>
            <a:lvl4pPr>
              <a:defRPr sz="3200">
                <a:solidFill>
                  <a:schemeClr val="bg1"/>
                </a:solidFill>
              </a:defRPr>
            </a:lvl4pPr>
            <a:lvl5pPr>
              <a:defRPr sz="32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7" name="Tekstvak 4">
            <a:extLst>
              <a:ext uri="{FF2B5EF4-FFF2-40B4-BE49-F238E27FC236}">
                <a16:creationId xmlns:a16="http://schemas.microsoft.com/office/drawing/2014/main" id="{F1D0750D-6ACF-324C-BA7D-FD4A25CEF284}"/>
              </a:ext>
            </a:extLst>
          </p:cNvPr>
          <p:cNvSpPr txBox="1"/>
          <p:nvPr userDrawn="1"/>
        </p:nvSpPr>
        <p:spPr>
          <a:xfrm>
            <a:off x="4904165" y="4322563"/>
            <a:ext cx="6323601" cy="622349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/>
                </a:solidFill>
              </a:rPr>
              <a:t>Toegang</a:t>
            </a:r>
          </a:p>
          <a:p>
            <a:pPr algn="r">
              <a:lnSpc>
                <a:spcPct val="92000"/>
              </a:lnSpc>
            </a:pPr>
            <a:endParaRPr lang="nl-NL" sz="4100" dirty="0">
              <a:solidFill>
                <a:schemeClr val="bg1"/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/>
                </a:solidFill>
              </a:rPr>
              <a:t>Interactie</a:t>
            </a:r>
          </a:p>
          <a:p>
            <a:pPr algn="r">
              <a:lnSpc>
                <a:spcPct val="92000"/>
              </a:lnSpc>
            </a:pPr>
            <a:endParaRPr lang="nl-NL" sz="4100" dirty="0">
              <a:solidFill>
                <a:schemeClr val="bg1"/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/>
                </a:solidFill>
              </a:rPr>
              <a:t>Gegevensuitwisseling</a:t>
            </a:r>
          </a:p>
          <a:p>
            <a:pPr algn="r">
              <a:lnSpc>
                <a:spcPct val="92000"/>
              </a:lnSpc>
            </a:pPr>
            <a:endParaRPr lang="nl-NL" sz="4100" dirty="0">
              <a:solidFill>
                <a:schemeClr val="bg1"/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/>
                </a:solidFill>
              </a:rPr>
              <a:t>Infrastructuur</a:t>
            </a:r>
          </a:p>
          <a:p>
            <a:pPr algn="r">
              <a:lnSpc>
                <a:spcPct val="92000"/>
              </a:lnSpc>
            </a:pPr>
            <a:endParaRPr lang="nl-NL" sz="4100" dirty="0">
              <a:solidFill>
                <a:schemeClr val="bg1"/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/>
                </a:solidFill>
              </a:rPr>
              <a:t>Regie op stelsels</a:t>
            </a:r>
            <a:br>
              <a:rPr lang="nl-NL" sz="4100" dirty="0">
                <a:solidFill>
                  <a:schemeClr val="bg1"/>
                </a:solidFill>
              </a:rPr>
            </a:br>
            <a:r>
              <a:rPr lang="nl-NL" sz="4100" dirty="0">
                <a:solidFill>
                  <a:schemeClr val="bg1"/>
                </a:solidFill>
              </a:rPr>
              <a:t>en standaarden</a:t>
            </a:r>
          </a:p>
        </p:txBody>
      </p:sp>
      <p:sp>
        <p:nvSpPr>
          <p:cNvPr id="19" name="Oval 24">
            <a:extLst>
              <a:ext uri="{FF2B5EF4-FFF2-40B4-BE49-F238E27FC236}">
                <a16:creationId xmlns:a16="http://schemas.microsoft.com/office/drawing/2014/main" id="{CB46B796-5CEB-D04D-B131-5C21E5B2CF96}"/>
              </a:ext>
            </a:extLst>
          </p:cNvPr>
          <p:cNvSpPr/>
          <p:nvPr userDrawn="1"/>
        </p:nvSpPr>
        <p:spPr>
          <a:xfrm>
            <a:off x="11812587" y="4292600"/>
            <a:ext cx="762001" cy="762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20" name="Oval 25">
            <a:extLst>
              <a:ext uri="{FF2B5EF4-FFF2-40B4-BE49-F238E27FC236}">
                <a16:creationId xmlns:a16="http://schemas.microsoft.com/office/drawing/2014/main" id="{1B72E4A9-EE16-8342-ABCB-92A23FF10020}"/>
              </a:ext>
            </a:extLst>
          </p:cNvPr>
          <p:cNvSpPr/>
          <p:nvPr userDrawn="1"/>
        </p:nvSpPr>
        <p:spPr>
          <a:xfrm>
            <a:off x="11812587" y="5444920"/>
            <a:ext cx="762001" cy="762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21" name="Oval 26">
            <a:extLst>
              <a:ext uri="{FF2B5EF4-FFF2-40B4-BE49-F238E27FC236}">
                <a16:creationId xmlns:a16="http://schemas.microsoft.com/office/drawing/2014/main" id="{D77A44B9-CD33-4C48-B653-5BEFFFB88B65}"/>
              </a:ext>
            </a:extLst>
          </p:cNvPr>
          <p:cNvSpPr/>
          <p:nvPr userDrawn="1"/>
        </p:nvSpPr>
        <p:spPr>
          <a:xfrm>
            <a:off x="11812586" y="6597168"/>
            <a:ext cx="762001" cy="762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22" name="Oval 27">
            <a:extLst>
              <a:ext uri="{FF2B5EF4-FFF2-40B4-BE49-F238E27FC236}">
                <a16:creationId xmlns:a16="http://schemas.microsoft.com/office/drawing/2014/main" id="{7595F974-743F-E542-A571-D42FD8B408A4}"/>
              </a:ext>
            </a:extLst>
          </p:cNvPr>
          <p:cNvSpPr/>
          <p:nvPr userDrawn="1"/>
        </p:nvSpPr>
        <p:spPr>
          <a:xfrm>
            <a:off x="11811772" y="7749488"/>
            <a:ext cx="762001" cy="762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23" name="Oval 28">
            <a:extLst>
              <a:ext uri="{FF2B5EF4-FFF2-40B4-BE49-F238E27FC236}">
                <a16:creationId xmlns:a16="http://schemas.microsoft.com/office/drawing/2014/main" id="{7962FD1F-4EFB-3946-9F47-4284E7126C4E}"/>
              </a:ext>
            </a:extLst>
          </p:cNvPr>
          <p:cNvSpPr/>
          <p:nvPr userDrawn="1"/>
        </p:nvSpPr>
        <p:spPr>
          <a:xfrm>
            <a:off x="11812586" y="8901736"/>
            <a:ext cx="762001" cy="762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2681186911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.9 Infrastructuur Beeld voorbeeld –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3D033D27-72C7-C044-A05B-DB425F4DB9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" r="36"/>
          <a:stretch/>
        </p:blipFill>
        <p:spPr>
          <a:xfrm>
            <a:off x="0" y="-1"/>
            <a:ext cx="12192000" cy="13716001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‹nr.›</a:t>
            </a:fld>
            <a:endParaRPr lang="nl-NL" dirty="0"/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163B7D6E-8CAC-4E8F-8228-1980ED8F9DD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cxnSp>
        <p:nvCxnSpPr>
          <p:cNvPr id="11" name="Straight Connector 11">
            <a:extLst>
              <a:ext uri="{FF2B5EF4-FFF2-40B4-BE49-F238E27FC236}">
                <a16:creationId xmlns:a16="http://schemas.microsoft.com/office/drawing/2014/main" id="{145D4932-4C1C-344A-AAFC-C7FC6F5F0224}"/>
              </a:ext>
            </a:extLst>
          </p:cNvPr>
          <p:cNvCxnSpPr>
            <a:cxnSpLocks/>
          </p:cNvCxnSpPr>
          <p:nvPr userDrawn="1"/>
        </p:nvCxnSpPr>
        <p:spPr>
          <a:xfrm>
            <a:off x="12923112" y="3295650"/>
            <a:ext cx="10115308" cy="0"/>
          </a:xfrm>
          <a:prstGeom prst="line">
            <a:avLst/>
          </a:prstGeom>
          <a:ln w="38100">
            <a:solidFill>
              <a:srgbClr val="76D2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9ED20225-93F0-0E42-80ED-7BBBF0D458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933600" y="1725613"/>
            <a:ext cx="10104820" cy="12924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48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4pPr>
            <a:lvl5pPr marL="36000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922009D3-1EBC-B24F-91B2-CBF19B6854C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933600" y="3726000"/>
            <a:ext cx="10115308" cy="8702675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09F1EA6A-09F2-E044-AD57-20A0B25797C6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315975" y="464400"/>
            <a:ext cx="8071200" cy="951792"/>
          </a:xfrm>
          <a:prstGeom prst="rect">
            <a:avLst/>
          </a:prstGeom>
        </p:spPr>
      </p:pic>
      <p:sp>
        <p:nvSpPr>
          <p:cNvPr id="16" name="Tekstvak 15">
            <a:extLst>
              <a:ext uri="{FF2B5EF4-FFF2-40B4-BE49-F238E27FC236}">
                <a16:creationId xmlns:a16="http://schemas.microsoft.com/office/drawing/2014/main" id="{D68DB326-0EC7-304C-B9DD-043262C2AF51}"/>
              </a:ext>
            </a:extLst>
          </p:cNvPr>
          <p:cNvSpPr txBox="1"/>
          <p:nvPr userDrawn="1"/>
        </p:nvSpPr>
        <p:spPr>
          <a:xfrm>
            <a:off x="17701247" y="586841"/>
            <a:ext cx="6156000" cy="72866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/>
              <a:t>Infrastructuur</a:t>
            </a:r>
          </a:p>
        </p:txBody>
      </p:sp>
    </p:spTree>
    <p:extLst>
      <p:ext uri="{BB962C8B-B14F-4D97-AF65-F5344CB8AC3E}">
        <p14:creationId xmlns:p14="http://schemas.microsoft.com/office/powerpoint/2010/main" val="15279412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.10 Infrastructuur Illustratie -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C2D09B5-47EE-4FA2-919C-C0E306FA2016}"/>
              </a:ext>
            </a:extLst>
          </p:cNvPr>
          <p:cNvSpPr/>
          <p:nvPr userDrawn="1"/>
        </p:nvSpPr>
        <p:spPr>
          <a:xfrm>
            <a:off x="0" y="0"/>
            <a:ext cx="12193587" cy="13716000"/>
          </a:xfrm>
          <a:prstGeom prst="rect">
            <a:avLst/>
          </a:prstGeom>
          <a:solidFill>
            <a:srgbClr val="E4F6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‹nr.›</a:t>
            </a:fld>
            <a:endParaRPr lang="nl-NL" dirty="0"/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EC3E1A9C-B3A2-427F-8EB7-E0129597096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cxnSp>
        <p:nvCxnSpPr>
          <p:cNvPr id="19" name="Straight Connector 11">
            <a:extLst>
              <a:ext uri="{FF2B5EF4-FFF2-40B4-BE49-F238E27FC236}">
                <a16:creationId xmlns:a16="http://schemas.microsoft.com/office/drawing/2014/main" id="{6580C052-5B72-4748-B6E2-041B2156AD8C}"/>
              </a:ext>
            </a:extLst>
          </p:cNvPr>
          <p:cNvCxnSpPr>
            <a:cxnSpLocks/>
          </p:cNvCxnSpPr>
          <p:nvPr userDrawn="1"/>
        </p:nvCxnSpPr>
        <p:spPr>
          <a:xfrm>
            <a:off x="12923112" y="3295650"/>
            <a:ext cx="10115308" cy="0"/>
          </a:xfrm>
          <a:prstGeom prst="line">
            <a:avLst/>
          </a:prstGeom>
          <a:ln w="38100">
            <a:solidFill>
              <a:srgbClr val="76D2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8415DBEF-7F37-D843-8AA6-ABC020B509E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933600" y="1725613"/>
            <a:ext cx="10104820" cy="12924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48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4pPr>
            <a:lvl5pPr marL="36000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21" name="Text Placeholder 15">
            <a:extLst>
              <a:ext uri="{FF2B5EF4-FFF2-40B4-BE49-F238E27FC236}">
                <a16:creationId xmlns:a16="http://schemas.microsoft.com/office/drawing/2014/main" id="{5991F1C1-DA65-534B-B988-E8D67D69AEA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933600" y="3726000"/>
            <a:ext cx="10115308" cy="8702675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530E8F5A-9A61-C347-898F-FD61B118AF0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315975" y="464400"/>
            <a:ext cx="8071200" cy="951792"/>
          </a:xfrm>
          <a:prstGeom prst="rect">
            <a:avLst/>
          </a:prstGeom>
        </p:spPr>
      </p:pic>
      <p:sp>
        <p:nvSpPr>
          <p:cNvPr id="13" name="Tekstvak 12">
            <a:extLst>
              <a:ext uri="{FF2B5EF4-FFF2-40B4-BE49-F238E27FC236}">
                <a16:creationId xmlns:a16="http://schemas.microsoft.com/office/drawing/2014/main" id="{366E4ECE-4FD1-8C4C-B4B0-2341500F9C43}"/>
              </a:ext>
            </a:extLst>
          </p:cNvPr>
          <p:cNvSpPr txBox="1"/>
          <p:nvPr userDrawn="1"/>
        </p:nvSpPr>
        <p:spPr>
          <a:xfrm>
            <a:off x="17701247" y="586841"/>
            <a:ext cx="6156000" cy="72866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/>
              <a:t>Infrastructuur</a:t>
            </a:r>
          </a:p>
        </p:txBody>
      </p:sp>
      <p:pic>
        <p:nvPicPr>
          <p:cNvPr id="17" name="Afbeelding 16">
            <a:extLst>
              <a:ext uri="{FF2B5EF4-FFF2-40B4-BE49-F238E27FC236}">
                <a16:creationId xmlns:a16="http://schemas.microsoft.com/office/drawing/2014/main" id="{AB23A34E-823F-5D42-A263-A0F450628632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8493" y="2774950"/>
            <a:ext cx="5816600" cy="816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944141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.11 Infrastructuur Twee kolommen m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48756" y="1725278"/>
            <a:ext cx="10005046" cy="1293785"/>
          </a:xfrm>
        </p:spPr>
        <p:txBody>
          <a:bodyPr/>
          <a:lstStyle>
            <a:lvl1pPr>
              <a:defRPr sz="4800"/>
            </a:lvl1pPr>
          </a:lstStyle>
          <a:p>
            <a:r>
              <a:rPr lang="nl-NL" dirty="0"/>
              <a:t>Kolom titel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‹nr.›</a:t>
            </a:fld>
            <a:endParaRPr lang="nl-NL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37FD8D1-3DEF-4FCB-9CF8-50D4C190EF69}"/>
              </a:ext>
            </a:extLst>
          </p:cNvPr>
          <p:cNvCxnSpPr>
            <a:cxnSpLocks/>
          </p:cNvCxnSpPr>
          <p:nvPr userDrawn="1"/>
        </p:nvCxnSpPr>
        <p:spPr>
          <a:xfrm>
            <a:off x="1348756" y="3295650"/>
            <a:ext cx="10070701" cy="0"/>
          </a:xfrm>
          <a:prstGeom prst="line">
            <a:avLst/>
          </a:prstGeom>
          <a:ln w="38100">
            <a:solidFill>
              <a:srgbClr val="76D2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F4EE1DA-9BE6-4C54-9886-AC193D9CE62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38267" y="3726000"/>
            <a:ext cx="10115308" cy="8702675"/>
          </a:xfrm>
        </p:spPr>
        <p:txBody>
          <a:bodyPr/>
          <a:lstStyle/>
          <a:p>
            <a:pPr lvl="0"/>
            <a:r>
              <a:rPr lang="nl-NL"/>
              <a:t>Click to edit Master text styles</a:t>
            </a:r>
          </a:p>
          <a:p>
            <a:pPr lvl="1"/>
            <a:r>
              <a:rPr lang="nl-NL"/>
              <a:t>Second level</a:t>
            </a:r>
          </a:p>
          <a:p>
            <a:pPr lvl="2"/>
            <a:r>
              <a:rPr lang="nl-NL"/>
              <a:t>Third level</a:t>
            </a:r>
          </a:p>
          <a:p>
            <a:pPr lvl="3"/>
            <a:r>
              <a:rPr lang="nl-NL"/>
              <a:t>Fourth level</a:t>
            </a:r>
          </a:p>
          <a:p>
            <a:pPr lvl="4"/>
            <a:r>
              <a:rPr lang="nl-NL"/>
              <a:t>Fifth level</a:t>
            </a:r>
            <a:endParaRPr lang="nl-NL" dirty="0"/>
          </a:p>
        </p:txBody>
      </p:sp>
      <p:pic>
        <p:nvPicPr>
          <p:cNvPr id="13" name="Logo">
            <a:extLst>
              <a:ext uri="{FF2B5EF4-FFF2-40B4-BE49-F238E27FC236}">
                <a16:creationId xmlns:a16="http://schemas.microsoft.com/office/drawing/2014/main" id="{A93AF3DA-9BC0-6B4B-9CBD-99BCF696C1F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cxnSp>
        <p:nvCxnSpPr>
          <p:cNvPr id="15" name="Straight Connector 11">
            <a:extLst>
              <a:ext uri="{FF2B5EF4-FFF2-40B4-BE49-F238E27FC236}">
                <a16:creationId xmlns:a16="http://schemas.microsoft.com/office/drawing/2014/main" id="{A954BB3E-ADCE-A741-83C0-46CE52CC50B8}"/>
              </a:ext>
            </a:extLst>
          </p:cNvPr>
          <p:cNvCxnSpPr>
            <a:cxnSpLocks/>
          </p:cNvCxnSpPr>
          <p:nvPr userDrawn="1"/>
        </p:nvCxnSpPr>
        <p:spPr>
          <a:xfrm>
            <a:off x="12923112" y="3295650"/>
            <a:ext cx="10115308" cy="0"/>
          </a:xfrm>
          <a:prstGeom prst="line">
            <a:avLst/>
          </a:prstGeom>
          <a:ln w="38100">
            <a:solidFill>
              <a:srgbClr val="76D2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55957BE6-15DD-E74F-94EE-159CD092F6A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933600" y="1725613"/>
            <a:ext cx="10104820" cy="12924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48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4pPr>
            <a:lvl5pPr marL="36000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79E233DF-287A-024B-A85C-C41538AA285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933600" y="3726000"/>
            <a:ext cx="10115308" cy="8702675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EA211FEA-EF63-9D42-8852-F8AD7AF5189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315975" y="464400"/>
            <a:ext cx="8071200" cy="951792"/>
          </a:xfrm>
          <a:prstGeom prst="rect">
            <a:avLst/>
          </a:prstGeom>
        </p:spPr>
      </p:pic>
      <p:sp>
        <p:nvSpPr>
          <p:cNvPr id="20" name="Tekstvak 19">
            <a:extLst>
              <a:ext uri="{FF2B5EF4-FFF2-40B4-BE49-F238E27FC236}">
                <a16:creationId xmlns:a16="http://schemas.microsoft.com/office/drawing/2014/main" id="{9DF0A9CE-B720-694A-A00B-D9A08DB389A6}"/>
              </a:ext>
            </a:extLst>
          </p:cNvPr>
          <p:cNvSpPr txBox="1"/>
          <p:nvPr userDrawn="1"/>
        </p:nvSpPr>
        <p:spPr>
          <a:xfrm>
            <a:off x="17701247" y="586841"/>
            <a:ext cx="6156000" cy="72866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/>
              <a:t>Infrastructuur</a:t>
            </a:r>
          </a:p>
        </p:txBody>
      </p:sp>
    </p:spTree>
    <p:extLst>
      <p:ext uri="{BB962C8B-B14F-4D97-AF65-F5344CB8AC3E}">
        <p14:creationId xmlns:p14="http://schemas.microsoft.com/office/powerpoint/2010/main" val="3284066620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.12 Infrastructuur Tekst over 2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48756" y="1725278"/>
            <a:ext cx="21710640" cy="1293785"/>
          </a:xfrm>
        </p:spPr>
        <p:txBody>
          <a:bodyPr/>
          <a:lstStyle>
            <a:lvl1pPr>
              <a:defRPr sz="4800"/>
            </a:lvl1pPr>
          </a:lstStyle>
          <a:p>
            <a:r>
              <a:rPr lang="nl-NL" dirty="0"/>
              <a:t>Kolom titel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‹nr.›</a:t>
            </a:fld>
            <a:endParaRPr lang="nl-NL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37FD8D1-3DEF-4FCB-9CF8-50D4C190EF69}"/>
              </a:ext>
            </a:extLst>
          </p:cNvPr>
          <p:cNvCxnSpPr>
            <a:cxnSpLocks/>
          </p:cNvCxnSpPr>
          <p:nvPr userDrawn="1"/>
        </p:nvCxnSpPr>
        <p:spPr>
          <a:xfrm>
            <a:off x="1348756" y="3295650"/>
            <a:ext cx="21689664" cy="0"/>
          </a:xfrm>
          <a:prstGeom prst="line">
            <a:avLst/>
          </a:prstGeom>
          <a:ln w="38100">
            <a:solidFill>
              <a:srgbClr val="76D2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F4EE1DA-9BE6-4C54-9886-AC193D9CE62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38266" y="3726000"/>
            <a:ext cx="21710641" cy="8702675"/>
          </a:xfrm>
        </p:spPr>
        <p:txBody>
          <a:bodyPr numCol="2" spcCol="1080000"/>
          <a:lstStyle/>
          <a:p>
            <a:pPr lvl="0"/>
            <a:r>
              <a:rPr lang="nl-NL"/>
              <a:t>Click to edit Master text styles</a:t>
            </a:r>
          </a:p>
          <a:p>
            <a:pPr lvl="1"/>
            <a:r>
              <a:rPr lang="nl-NL"/>
              <a:t>Second level</a:t>
            </a:r>
          </a:p>
          <a:p>
            <a:pPr lvl="2"/>
            <a:r>
              <a:rPr lang="nl-NL"/>
              <a:t>Third level</a:t>
            </a:r>
          </a:p>
          <a:p>
            <a:pPr lvl="3"/>
            <a:r>
              <a:rPr lang="nl-NL"/>
              <a:t>Fourth level</a:t>
            </a:r>
          </a:p>
          <a:p>
            <a:pPr lvl="4"/>
            <a:r>
              <a:rPr lang="nl-NL"/>
              <a:t>Fifth level</a:t>
            </a:r>
            <a:endParaRPr lang="nl-NL" dirty="0"/>
          </a:p>
        </p:txBody>
      </p:sp>
      <p:pic>
        <p:nvPicPr>
          <p:cNvPr id="13" name="Logo">
            <a:extLst>
              <a:ext uri="{FF2B5EF4-FFF2-40B4-BE49-F238E27FC236}">
                <a16:creationId xmlns:a16="http://schemas.microsoft.com/office/drawing/2014/main" id="{A93AF3DA-9BC0-6B4B-9CBD-99BCF696C1F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037FC7A7-6A47-6E47-98E1-32A3B96A5B0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315975" y="464400"/>
            <a:ext cx="8071200" cy="951792"/>
          </a:xfrm>
          <a:prstGeom prst="rect">
            <a:avLst/>
          </a:prstGeom>
        </p:spPr>
      </p:pic>
      <p:sp>
        <p:nvSpPr>
          <p:cNvPr id="15" name="Tekstvak 14">
            <a:extLst>
              <a:ext uri="{FF2B5EF4-FFF2-40B4-BE49-F238E27FC236}">
                <a16:creationId xmlns:a16="http://schemas.microsoft.com/office/drawing/2014/main" id="{6420BD73-DFB1-1D42-9317-C4847FA23ECB}"/>
              </a:ext>
            </a:extLst>
          </p:cNvPr>
          <p:cNvSpPr txBox="1"/>
          <p:nvPr userDrawn="1"/>
        </p:nvSpPr>
        <p:spPr>
          <a:xfrm>
            <a:off x="17701247" y="586841"/>
            <a:ext cx="6156000" cy="72866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/>
              <a:t>Infrastructuur</a:t>
            </a:r>
          </a:p>
        </p:txBody>
      </p:sp>
    </p:spTree>
    <p:extLst>
      <p:ext uri="{BB962C8B-B14F-4D97-AF65-F5344CB8AC3E}">
        <p14:creationId xmlns:p14="http://schemas.microsoft.com/office/powerpoint/2010/main" val="3696196441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.13 Infrastructuur Tabel of Grafi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8755" y="1725278"/>
            <a:ext cx="21689664" cy="1293785"/>
          </a:xfrm>
        </p:spPr>
        <p:txBody>
          <a:bodyPr/>
          <a:lstStyle>
            <a:lvl1pPr>
              <a:defRPr sz="4800"/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title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‹nr.›</a:t>
            </a:fld>
            <a:endParaRPr lang="nl-NL" dirty="0"/>
          </a:p>
        </p:txBody>
      </p:sp>
      <p:pic>
        <p:nvPicPr>
          <p:cNvPr id="13" name="Logo">
            <a:extLst>
              <a:ext uri="{FF2B5EF4-FFF2-40B4-BE49-F238E27FC236}">
                <a16:creationId xmlns:a16="http://schemas.microsoft.com/office/drawing/2014/main" id="{79F293BA-1623-4A76-8D5B-FD12AA92B2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1EF27C3-F59F-43D6-AAAF-8DA7D3A4CA7E}"/>
              </a:ext>
            </a:extLst>
          </p:cNvPr>
          <p:cNvCxnSpPr>
            <a:cxnSpLocks/>
          </p:cNvCxnSpPr>
          <p:nvPr userDrawn="1"/>
        </p:nvCxnSpPr>
        <p:spPr>
          <a:xfrm>
            <a:off x="1348756" y="3295650"/>
            <a:ext cx="21689664" cy="0"/>
          </a:xfrm>
          <a:prstGeom prst="line">
            <a:avLst/>
          </a:prstGeom>
          <a:ln w="38100">
            <a:solidFill>
              <a:srgbClr val="76D2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jdelijke aanduiding voor tabel 4">
            <a:extLst>
              <a:ext uri="{FF2B5EF4-FFF2-40B4-BE49-F238E27FC236}">
                <a16:creationId xmlns:a16="http://schemas.microsoft.com/office/drawing/2014/main" id="{7BF9B7D8-7E90-244C-8B2F-C2B69B36DEDF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1348756" y="3714749"/>
            <a:ext cx="21689664" cy="8640425"/>
          </a:xfrm>
        </p:spPr>
        <p:txBody>
          <a:bodyPr/>
          <a:lstStyle/>
          <a:p>
            <a:endParaRPr lang="nl-NL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96707BA4-13D1-CA4E-B145-07FE163246F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315975" y="464400"/>
            <a:ext cx="8071200" cy="951792"/>
          </a:xfrm>
          <a:prstGeom prst="rect">
            <a:avLst/>
          </a:prstGeom>
        </p:spPr>
      </p:pic>
      <p:sp>
        <p:nvSpPr>
          <p:cNvPr id="12" name="Tekstvak 11">
            <a:extLst>
              <a:ext uri="{FF2B5EF4-FFF2-40B4-BE49-F238E27FC236}">
                <a16:creationId xmlns:a16="http://schemas.microsoft.com/office/drawing/2014/main" id="{76D49523-7DEA-A948-B0BC-D9A7A668C423}"/>
              </a:ext>
            </a:extLst>
          </p:cNvPr>
          <p:cNvSpPr txBox="1"/>
          <p:nvPr userDrawn="1"/>
        </p:nvSpPr>
        <p:spPr>
          <a:xfrm>
            <a:off x="17701247" y="586841"/>
            <a:ext cx="6156000" cy="72866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/>
              <a:t>Infrastructuur</a:t>
            </a:r>
          </a:p>
        </p:txBody>
      </p:sp>
    </p:spTree>
    <p:extLst>
      <p:ext uri="{BB962C8B-B14F-4D97-AF65-F5344CB8AC3E}">
        <p14:creationId xmlns:p14="http://schemas.microsoft.com/office/powerpoint/2010/main" val="3715683845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.14 Infrastructuur Bee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Logo">
            <a:extLst>
              <a:ext uri="{FF2B5EF4-FFF2-40B4-BE49-F238E27FC236}">
                <a16:creationId xmlns:a16="http://schemas.microsoft.com/office/drawing/2014/main" id="{E97658EF-1099-4CB2-8E8E-A889FB17CD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sp>
        <p:nvSpPr>
          <p:cNvPr id="7" name="Tijdelijke aanduiding voor afbeelding 3">
            <a:extLst>
              <a:ext uri="{FF2B5EF4-FFF2-40B4-BE49-F238E27FC236}">
                <a16:creationId xmlns:a16="http://schemas.microsoft.com/office/drawing/2014/main" id="{1285364B-54E1-FE4C-AC63-24684CF4CA1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927123"/>
            <a:ext cx="24387175" cy="11788877"/>
          </a:xfrm>
        </p:spPr>
        <p:txBody>
          <a:bodyPr/>
          <a:lstStyle/>
          <a:p>
            <a:endParaRPr lang="nl-NL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74F86EB0-313B-4542-A25B-91388DBC7D7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315975" y="464400"/>
            <a:ext cx="8071200" cy="951792"/>
          </a:xfrm>
          <a:prstGeom prst="rect">
            <a:avLst/>
          </a:prstGeom>
        </p:spPr>
      </p:pic>
      <p:sp>
        <p:nvSpPr>
          <p:cNvPr id="9" name="Tekstvak 8">
            <a:extLst>
              <a:ext uri="{FF2B5EF4-FFF2-40B4-BE49-F238E27FC236}">
                <a16:creationId xmlns:a16="http://schemas.microsoft.com/office/drawing/2014/main" id="{89CDD08F-890E-FC4F-AA48-69F5FF9C5599}"/>
              </a:ext>
            </a:extLst>
          </p:cNvPr>
          <p:cNvSpPr txBox="1"/>
          <p:nvPr userDrawn="1"/>
        </p:nvSpPr>
        <p:spPr>
          <a:xfrm>
            <a:off x="17701247" y="586841"/>
            <a:ext cx="6156000" cy="72866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/>
              <a:t>Infrastructuur</a:t>
            </a:r>
          </a:p>
        </p:txBody>
      </p:sp>
    </p:spTree>
    <p:extLst>
      <p:ext uri="{BB962C8B-B14F-4D97-AF65-F5344CB8AC3E}">
        <p14:creationId xmlns:p14="http://schemas.microsoft.com/office/powerpoint/2010/main" val="2643490481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.1 RoSeS Kernboodsch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3E79D06-311A-43E8-9993-E38058BC57F1}"/>
              </a:ext>
            </a:extLst>
          </p:cNvPr>
          <p:cNvSpPr/>
          <p:nvPr userDrawn="1"/>
        </p:nvSpPr>
        <p:spPr>
          <a:xfrm>
            <a:off x="0" y="0"/>
            <a:ext cx="12193587" cy="13716000"/>
          </a:xfrm>
          <a:prstGeom prst="rect">
            <a:avLst/>
          </a:prstGeom>
          <a:solidFill>
            <a:srgbClr val="2759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DE29D8C-AB77-490C-84FE-4060D5F0D9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97011" y="3352801"/>
            <a:ext cx="8458304" cy="7029450"/>
          </a:xfrm>
          <a:prstGeom prst="rect">
            <a:avLst/>
          </a:prstGeom>
        </p:spPr>
      </p:pic>
      <p:pic>
        <p:nvPicPr>
          <p:cNvPr id="7" name="Logo">
            <a:extLst>
              <a:ext uri="{FF2B5EF4-FFF2-40B4-BE49-F238E27FC236}">
                <a16:creationId xmlns:a16="http://schemas.microsoft.com/office/drawing/2014/main" id="{07AAA810-4A77-0947-8D02-142622F7416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sp>
        <p:nvSpPr>
          <p:cNvPr id="11" name="Date Placeholder 4">
            <a:extLst>
              <a:ext uri="{FF2B5EF4-FFF2-40B4-BE49-F238E27FC236}">
                <a16:creationId xmlns:a16="http://schemas.microsoft.com/office/drawing/2014/main" id="{F68BA68E-4D57-024A-9AFC-8381BC73AD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7166155" y="12781172"/>
            <a:ext cx="5007129" cy="730250"/>
          </a:xfrm>
        </p:spPr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12" name="Slide Number Placeholder 6">
            <a:extLst>
              <a:ext uri="{FF2B5EF4-FFF2-40B4-BE49-F238E27FC236}">
                <a16:creationId xmlns:a16="http://schemas.microsoft.com/office/drawing/2014/main" id="{2065620C-CD7B-504F-8F3D-6056BC96F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411426" y="12781172"/>
            <a:ext cx="1557752" cy="730250"/>
          </a:xfrm>
        </p:spPr>
        <p:txBody>
          <a:bodyPr/>
          <a:lstStyle/>
          <a:p>
            <a:fld id="{58A012CB-14D3-4B29-B9BE-EBD198EAE235}" type="slidenum">
              <a:rPr lang="nl-NL" smtClean="0"/>
              <a:t>‹nr.›</a:t>
            </a:fld>
            <a:endParaRPr lang="nl-NL" dirty="0"/>
          </a:p>
        </p:txBody>
      </p:sp>
      <p:cxnSp>
        <p:nvCxnSpPr>
          <p:cNvPr id="18" name="Straight Connector 11">
            <a:extLst>
              <a:ext uri="{FF2B5EF4-FFF2-40B4-BE49-F238E27FC236}">
                <a16:creationId xmlns:a16="http://schemas.microsoft.com/office/drawing/2014/main" id="{4393D92E-8B5A-784A-A7AC-AA2BE38CAAAD}"/>
              </a:ext>
            </a:extLst>
          </p:cNvPr>
          <p:cNvCxnSpPr>
            <a:cxnSpLocks/>
          </p:cNvCxnSpPr>
          <p:nvPr userDrawn="1"/>
        </p:nvCxnSpPr>
        <p:spPr>
          <a:xfrm>
            <a:off x="12923112" y="4760635"/>
            <a:ext cx="10115308" cy="0"/>
          </a:xfrm>
          <a:prstGeom prst="line">
            <a:avLst/>
          </a:prstGeom>
          <a:ln w="38100">
            <a:solidFill>
              <a:srgbClr val="2759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kstvak 25">
            <a:extLst>
              <a:ext uri="{FF2B5EF4-FFF2-40B4-BE49-F238E27FC236}">
                <a16:creationId xmlns:a16="http://schemas.microsoft.com/office/drawing/2014/main" id="{90A95DE3-3C57-6E49-AFED-CFAB31FBD32E}"/>
              </a:ext>
            </a:extLst>
          </p:cNvPr>
          <p:cNvSpPr txBox="1"/>
          <p:nvPr userDrawn="1"/>
        </p:nvSpPr>
        <p:spPr>
          <a:xfrm>
            <a:off x="12933600" y="3053905"/>
            <a:ext cx="10104820" cy="1426314"/>
          </a:xfrm>
          <a:prstGeom prst="rect">
            <a:avLst/>
          </a:prstGeom>
          <a:noFill/>
        </p:spPr>
        <p:txBody>
          <a:bodyPr wrap="square" rtlCol="0" anchor="b" anchorCtr="0">
            <a:noAutofit/>
          </a:bodyPr>
          <a:lstStyle/>
          <a:p>
            <a:pPr algn="l"/>
            <a:r>
              <a:rPr lang="nl-NL" sz="4800" b="1" dirty="0">
                <a:solidFill>
                  <a:srgbClr val="39870C"/>
                </a:solidFill>
              </a:rPr>
              <a:t>Regie op stelsels</a:t>
            </a:r>
            <a:br>
              <a:rPr lang="nl-NL" sz="4800" b="1" dirty="0">
                <a:solidFill>
                  <a:srgbClr val="39870C"/>
                </a:solidFill>
              </a:rPr>
            </a:br>
            <a:r>
              <a:rPr lang="nl-NL" sz="4800" b="1" dirty="0">
                <a:solidFill>
                  <a:srgbClr val="39870C"/>
                </a:solidFill>
              </a:rPr>
              <a:t>en standaarden</a:t>
            </a:r>
          </a:p>
        </p:txBody>
      </p:sp>
      <p:sp>
        <p:nvSpPr>
          <p:cNvPr id="28" name="Tekstvak 27">
            <a:extLst>
              <a:ext uri="{FF2B5EF4-FFF2-40B4-BE49-F238E27FC236}">
                <a16:creationId xmlns:a16="http://schemas.microsoft.com/office/drawing/2014/main" id="{D777F8B9-B701-284F-A9D3-5017B023626C}"/>
              </a:ext>
            </a:extLst>
          </p:cNvPr>
          <p:cNvSpPr txBox="1"/>
          <p:nvPr userDrawn="1"/>
        </p:nvSpPr>
        <p:spPr>
          <a:xfrm>
            <a:off x="12920598" y="5190986"/>
            <a:ext cx="10128310" cy="530631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eaLnBrk="0" hangingPunct="0"/>
            <a:r>
              <a:rPr lang="nl-NL" sz="3200" dirty="0"/>
              <a:t>Uw digitale dienstverlening aan burgers en bedrijven is veilig, herkenbaar en makkelijk door het gebruik van uniforme standaarden </a:t>
            </a:r>
          </a:p>
          <a:p>
            <a:pPr eaLnBrk="0" hangingPunct="0"/>
            <a:r>
              <a:rPr lang="nl-NL" sz="3200" dirty="0"/>
              <a:t>en stelsels.</a:t>
            </a:r>
          </a:p>
          <a:p>
            <a:pPr eaLnBrk="0" hangingPunct="0"/>
            <a:endParaRPr lang="nl-NL" sz="3200" dirty="0"/>
          </a:p>
          <a:p>
            <a:pPr eaLnBrk="0" hangingPunct="0"/>
            <a:r>
              <a:rPr lang="nl-NL" sz="3200" dirty="0"/>
              <a:t>Daarvoor maken we samen </a:t>
            </a:r>
            <a:r>
              <a:rPr lang="nl-NL" sz="3200" dirty="0" err="1"/>
              <a:t>sectoroverstijgende</a:t>
            </a:r>
            <a:r>
              <a:rPr lang="nl-NL" sz="3200" dirty="0"/>
              <a:t> afspraken. </a:t>
            </a:r>
          </a:p>
          <a:p>
            <a:pPr eaLnBrk="0" hangingPunct="0"/>
            <a:endParaRPr lang="nl-NL" sz="3200" dirty="0"/>
          </a:p>
          <a:p>
            <a:pPr eaLnBrk="0" hangingPunct="0"/>
            <a:r>
              <a:rPr lang="nl-NL" sz="3200" dirty="0"/>
              <a:t>Logius heeft de regie op het maken, vastleggen en actualiseren van die afspraken en </a:t>
            </a:r>
            <a:r>
              <a:rPr lang="nl-NL" sz="3200" dirty="0" err="1"/>
              <a:t>organi-seert</a:t>
            </a:r>
            <a:r>
              <a:rPr lang="nl-NL" sz="3200" dirty="0"/>
              <a:t> daarvoor publiek-private samenwerking.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2EA96997-8B92-6F48-873F-3A06AF332295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6315975" y="464400"/>
            <a:ext cx="8071200" cy="951792"/>
          </a:xfrm>
          <a:prstGeom prst="rect">
            <a:avLst/>
          </a:prstGeom>
        </p:spPr>
      </p:pic>
      <p:sp>
        <p:nvSpPr>
          <p:cNvPr id="16" name="Tekstvak 15">
            <a:extLst>
              <a:ext uri="{FF2B5EF4-FFF2-40B4-BE49-F238E27FC236}">
                <a16:creationId xmlns:a16="http://schemas.microsoft.com/office/drawing/2014/main" id="{B8302727-4227-6248-A67B-3FFF8DB5FE7F}"/>
              </a:ext>
            </a:extLst>
          </p:cNvPr>
          <p:cNvSpPr txBox="1"/>
          <p:nvPr userDrawn="1"/>
        </p:nvSpPr>
        <p:spPr>
          <a:xfrm>
            <a:off x="17701246" y="566963"/>
            <a:ext cx="6345527" cy="72866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/>
              <a:t>Regie op stelsels en standaarden</a:t>
            </a:r>
          </a:p>
        </p:txBody>
      </p:sp>
    </p:spTree>
    <p:extLst>
      <p:ext uri="{BB962C8B-B14F-4D97-AF65-F5344CB8AC3E}">
        <p14:creationId xmlns:p14="http://schemas.microsoft.com/office/powerpoint/2010/main" val="3008177986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.2 RoSeS Kernboodschap met illustrat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C2D09B5-47EE-4FA2-919C-C0E306FA2016}"/>
              </a:ext>
            </a:extLst>
          </p:cNvPr>
          <p:cNvSpPr/>
          <p:nvPr userDrawn="1"/>
        </p:nvSpPr>
        <p:spPr>
          <a:xfrm>
            <a:off x="0" y="0"/>
            <a:ext cx="12193587" cy="13716000"/>
          </a:xfrm>
          <a:prstGeom prst="rect">
            <a:avLst/>
          </a:prstGeom>
          <a:solidFill>
            <a:srgbClr val="D4DE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‹nr.›</a:t>
            </a:fld>
            <a:endParaRPr lang="nl-NL" dirty="0"/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EC3E1A9C-B3A2-427F-8EB7-E0129597096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pic>
        <p:nvPicPr>
          <p:cNvPr id="14" name="Afbeelding 13">
            <a:extLst>
              <a:ext uri="{FF2B5EF4-FFF2-40B4-BE49-F238E27FC236}">
                <a16:creationId xmlns:a16="http://schemas.microsoft.com/office/drawing/2014/main" id="{879C09ED-B6E1-B04C-BF25-4A98EE87135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7093" y="3086100"/>
            <a:ext cx="7899400" cy="754380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308CCD3B-43A7-E145-B604-E4D538ABEE4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315975" y="464400"/>
            <a:ext cx="8071200" cy="951792"/>
          </a:xfrm>
          <a:prstGeom prst="rect">
            <a:avLst/>
          </a:prstGeom>
        </p:spPr>
      </p:pic>
      <p:sp>
        <p:nvSpPr>
          <p:cNvPr id="16" name="Tekstvak 15">
            <a:extLst>
              <a:ext uri="{FF2B5EF4-FFF2-40B4-BE49-F238E27FC236}">
                <a16:creationId xmlns:a16="http://schemas.microsoft.com/office/drawing/2014/main" id="{21F2EE53-5715-0649-902D-82F79FFC162A}"/>
              </a:ext>
            </a:extLst>
          </p:cNvPr>
          <p:cNvSpPr txBox="1"/>
          <p:nvPr userDrawn="1"/>
        </p:nvSpPr>
        <p:spPr>
          <a:xfrm>
            <a:off x="17701246" y="547085"/>
            <a:ext cx="6345527" cy="72866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/>
              <a:t>Regie op stelsels en standaarden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64696CE-4CBE-4D49-9340-E6FFCA48EACB}"/>
              </a:ext>
            </a:extLst>
          </p:cNvPr>
          <p:cNvCxnSpPr>
            <a:cxnSpLocks/>
          </p:cNvCxnSpPr>
          <p:nvPr userDrawn="1"/>
        </p:nvCxnSpPr>
        <p:spPr>
          <a:xfrm>
            <a:off x="12923112" y="4760635"/>
            <a:ext cx="10115308" cy="0"/>
          </a:xfrm>
          <a:prstGeom prst="line">
            <a:avLst/>
          </a:prstGeom>
          <a:ln w="38100">
            <a:solidFill>
              <a:srgbClr val="2759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kstvak 12">
            <a:extLst>
              <a:ext uri="{FF2B5EF4-FFF2-40B4-BE49-F238E27FC236}">
                <a16:creationId xmlns:a16="http://schemas.microsoft.com/office/drawing/2014/main" id="{2A424A65-6F52-6641-A692-441B42DFE9C1}"/>
              </a:ext>
            </a:extLst>
          </p:cNvPr>
          <p:cNvSpPr txBox="1"/>
          <p:nvPr userDrawn="1"/>
        </p:nvSpPr>
        <p:spPr>
          <a:xfrm>
            <a:off x="12933600" y="3053905"/>
            <a:ext cx="10104820" cy="1426314"/>
          </a:xfrm>
          <a:prstGeom prst="rect">
            <a:avLst/>
          </a:prstGeom>
          <a:noFill/>
        </p:spPr>
        <p:txBody>
          <a:bodyPr wrap="square" rtlCol="0" anchor="b" anchorCtr="0">
            <a:noAutofit/>
          </a:bodyPr>
          <a:lstStyle/>
          <a:p>
            <a:pPr algn="l"/>
            <a:r>
              <a:rPr lang="nl-NL" sz="4800" b="1" dirty="0">
                <a:solidFill>
                  <a:srgbClr val="39870C"/>
                </a:solidFill>
              </a:rPr>
              <a:t>Regie op stelsels</a:t>
            </a:r>
            <a:br>
              <a:rPr lang="nl-NL" sz="4800" b="1" dirty="0">
                <a:solidFill>
                  <a:srgbClr val="39870C"/>
                </a:solidFill>
              </a:rPr>
            </a:br>
            <a:r>
              <a:rPr lang="nl-NL" sz="4800" b="1" dirty="0">
                <a:solidFill>
                  <a:srgbClr val="39870C"/>
                </a:solidFill>
              </a:rPr>
              <a:t>en standaarden</a:t>
            </a:r>
          </a:p>
        </p:txBody>
      </p:sp>
      <p:sp>
        <p:nvSpPr>
          <p:cNvPr id="17" name="Tekstvak 16">
            <a:extLst>
              <a:ext uri="{FF2B5EF4-FFF2-40B4-BE49-F238E27FC236}">
                <a16:creationId xmlns:a16="http://schemas.microsoft.com/office/drawing/2014/main" id="{C4894F06-827A-FC4F-A4F5-D732CB4C76F5}"/>
              </a:ext>
            </a:extLst>
          </p:cNvPr>
          <p:cNvSpPr txBox="1"/>
          <p:nvPr userDrawn="1"/>
        </p:nvSpPr>
        <p:spPr>
          <a:xfrm>
            <a:off x="12920598" y="5190986"/>
            <a:ext cx="10128310" cy="530631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eaLnBrk="0" hangingPunct="0"/>
            <a:r>
              <a:rPr lang="nl-NL" sz="3200" dirty="0"/>
              <a:t>Uw digitale dienstverlening aan burgers en bedrijven is veilig, herkenbaar en makkelijk door het gebruik van uniforme standaarden </a:t>
            </a:r>
          </a:p>
          <a:p>
            <a:pPr eaLnBrk="0" hangingPunct="0"/>
            <a:r>
              <a:rPr lang="nl-NL" sz="3200" dirty="0"/>
              <a:t>en stelsels.</a:t>
            </a:r>
          </a:p>
          <a:p>
            <a:pPr eaLnBrk="0" hangingPunct="0"/>
            <a:endParaRPr lang="nl-NL" sz="3200" dirty="0"/>
          </a:p>
          <a:p>
            <a:pPr eaLnBrk="0" hangingPunct="0"/>
            <a:r>
              <a:rPr lang="nl-NL" sz="3200" dirty="0"/>
              <a:t>Daarvoor maken we samen </a:t>
            </a:r>
            <a:r>
              <a:rPr lang="nl-NL" sz="3200" dirty="0" err="1"/>
              <a:t>sectoroverstijgende</a:t>
            </a:r>
            <a:r>
              <a:rPr lang="nl-NL" sz="3200" dirty="0"/>
              <a:t> afspraken. </a:t>
            </a:r>
          </a:p>
          <a:p>
            <a:pPr eaLnBrk="0" hangingPunct="0"/>
            <a:endParaRPr lang="nl-NL" sz="3200" dirty="0"/>
          </a:p>
          <a:p>
            <a:pPr eaLnBrk="0" hangingPunct="0"/>
            <a:r>
              <a:rPr lang="nl-NL" sz="3200" dirty="0"/>
              <a:t>Logius heeft de regie op het maken, vastleggen en actualiseren van die afspraken en </a:t>
            </a:r>
            <a:r>
              <a:rPr lang="nl-NL" sz="3200" dirty="0" err="1"/>
              <a:t>organi-seert</a:t>
            </a:r>
            <a:r>
              <a:rPr lang="nl-NL" sz="3200" dirty="0"/>
              <a:t> daarvoor publiek-private samenwerking.</a:t>
            </a:r>
          </a:p>
        </p:txBody>
      </p:sp>
    </p:spTree>
    <p:extLst>
      <p:ext uri="{BB962C8B-B14F-4D97-AF65-F5344CB8AC3E}">
        <p14:creationId xmlns:p14="http://schemas.microsoft.com/office/powerpoint/2010/main" val="3695928378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.3 RoSeS Tussenblad">
    <p:bg>
      <p:bgPr>
        <a:solidFill>
          <a:srgbClr val="2759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5">
            <a:extLst>
              <a:ext uri="{FF2B5EF4-FFF2-40B4-BE49-F238E27FC236}">
                <a16:creationId xmlns:a16="http://schemas.microsoft.com/office/drawing/2014/main" id="{6B46AC23-515E-EF41-8709-AAEC7980BFA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811987" y="4292600"/>
            <a:ext cx="763200" cy="9439479"/>
          </a:xfrm>
          <a:prstGeom prst="rect">
            <a:avLst/>
          </a:prstGeom>
        </p:spPr>
      </p:pic>
      <p:pic>
        <p:nvPicPr>
          <p:cNvPr id="23" name="Logo">
            <a:extLst>
              <a:ext uri="{FF2B5EF4-FFF2-40B4-BE49-F238E27FC236}">
                <a16:creationId xmlns:a16="http://schemas.microsoft.com/office/drawing/2014/main" id="{7E6F2157-E24D-D946-BAAF-5D051AFAF56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709396" y="-1"/>
            <a:ext cx="968400" cy="2408258"/>
          </a:xfrm>
          <a:prstGeom prst="rect">
            <a:avLst/>
          </a:prstGeom>
        </p:spPr>
      </p:pic>
      <p:sp>
        <p:nvSpPr>
          <p:cNvPr id="31" name="Tekstvak 4">
            <a:extLst>
              <a:ext uri="{FF2B5EF4-FFF2-40B4-BE49-F238E27FC236}">
                <a16:creationId xmlns:a16="http://schemas.microsoft.com/office/drawing/2014/main" id="{1A3A5AC5-777F-FF43-91CA-0AD52F132250}"/>
              </a:ext>
            </a:extLst>
          </p:cNvPr>
          <p:cNvSpPr txBox="1"/>
          <p:nvPr userDrawn="1"/>
        </p:nvSpPr>
        <p:spPr>
          <a:xfrm>
            <a:off x="4904165" y="4322563"/>
            <a:ext cx="6323601" cy="622349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>
                    <a:alpha val="50000"/>
                  </a:schemeClr>
                </a:solidFill>
              </a:rPr>
              <a:t>Toegang</a:t>
            </a:r>
          </a:p>
          <a:p>
            <a:pPr algn="r">
              <a:lnSpc>
                <a:spcPct val="92000"/>
              </a:lnSpc>
            </a:pPr>
            <a:endParaRPr lang="nl-NL" sz="410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>
                    <a:alpha val="50000"/>
                  </a:schemeClr>
                </a:solidFill>
              </a:rPr>
              <a:t>Interactie</a:t>
            </a:r>
          </a:p>
          <a:p>
            <a:pPr algn="r">
              <a:lnSpc>
                <a:spcPct val="92000"/>
              </a:lnSpc>
            </a:pPr>
            <a:endParaRPr lang="nl-NL" sz="410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>
                    <a:alpha val="50000"/>
                  </a:schemeClr>
                </a:solidFill>
              </a:rPr>
              <a:t>Gegevensuitwisseling</a:t>
            </a:r>
          </a:p>
          <a:p>
            <a:pPr algn="r">
              <a:lnSpc>
                <a:spcPct val="92000"/>
              </a:lnSpc>
            </a:pPr>
            <a:endParaRPr lang="nl-NL" sz="410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>
                    <a:alpha val="50000"/>
                  </a:schemeClr>
                </a:solidFill>
              </a:rPr>
              <a:t>Infrastructuur</a:t>
            </a:r>
          </a:p>
          <a:p>
            <a:pPr algn="r">
              <a:lnSpc>
                <a:spcPct val="92000"/>
              </a:lnSpc>
            </a:pPr>
            <a:endParaRPr lang="nl-NL" sz="410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/>
                </a:solidFill>
              </a:rPr>
              <a:t>Regie op stelsels</a:t>
            </a:r>
            <a:br>
              <a:rPr lang="nl-NL" sz="4100" dirty="0">
                <a:solidFill>
                  <a:schemeClr val="bg1"/>
                </a:solidFill>
              </a:rPr>
            </a:br>
            <a:r>
              <a:rPr lang="nl-NL" sz="4100" dirty="0">
                <a:solidFill>
                  <a:schemeClr val="bg1"/>
                </a:solidFill>
              </a:rPr>
              <a:t>en standaarden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2C71E140-DB11-0642-A23F-68EB8D19B9DE}"/>
              </a:ext>
            </a:extLst>
          </p:cNvPr>
          <p:cNvSpPr/>
          <p:nvPr userDrawn="1"/>
        </p:nvSpPr>
        <p:spPr>
          <a:xfrm>
            <a:off x="11812587" y="4292600"/>
            <a:ext cx="762001" cy="762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154A9591-FEF9-7A41-9C49-A97E608BF217}"/>
              </a:ext>
            </a:extLst>
          </p:cNvPr>
          <p:cNvSpPr/>
          <p:nvPr userDrawn="1"/>
        </p:nvSpPr>
        <p:spPr>
          <a:xfrm>
            <a:off x="11812587" y="5444920"/>
            <a:ext cx="762001" cy="762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0FFBB216-F44A-8140-AC57-7CEDEA0A081E}"/>
              </a:ext>
            </a:extLst>
          </p:cNvPr>
          <p:cNvSpPr/>
          <p:nvPr userDrawn="1"/>
        </p:nvSpPr>
        <p:spPr>
          <a:xfrm>
            <a:off x="11812586" y="6597168"/>
            <a:ext cx="762001" cy="762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7872D1F-FE40-6146-91C8-80D5B680D5F2}"/>
              </a:ext>
            </a:extLst>
          </p:cNvPr>
          <p:cNvSpPr/>
          <p:nvPr userDrawn="1"/>
        </p:nvSpPr>
        <p:spPr>
          <a:xfrm>
            <a:off x="11811772" y="7749488"/>
            <a:ext cx="762001" cy="762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3E68C964-8D94-6245-A0C5-884F65E650FC}"/>
              </a:ext>
            </a:extLst>
          </p:cNvPr>
          <p:cNvSpPr/>
          <p:nvPr userDrawn="1"/>
        </p:nvSpPr>
        <p:spPr>
          <a:xfrm>
            <a:off x="11812586" y="8901736"/>
            <a:ext cx="762001" cy="762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1929950441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.4 RoSeS Tussenblad met tekst">
    <p:bg>
      <p:bgPr>
        <a:solidFill>
          <a:srgbClr val="2759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Logo">
            <a:extLst>
              <a:ext uri="{FF2B5EF4-FFF2-40B4-BE49-F238E27FC236}">
                <a16:creationId xmlns:a16="http://schemas.microsoft.com/office/drawing/2014/main" id="{7CFF2726-F60B-0C4F-B20D-21B8667950D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96" y="-1"/>
            <a:ext cx="968400" cy="2408258"/>
          </a:xfrm>
          <a:prstGeom prst="rect">
            <a:avLst/>
          </a:prstGeom>
        </p:spPr>
      </p:pic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A5AF8086-D262-5648-A91E-50156F108E5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589010" y="4404188"/>
            <a:ext cx="9637381" cy="3870324"/>
          </a:xfr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  <a:lvl2pPr>
              <a:defRPr sz="3200">
                <a:solidFill>
                  <a:schemeClr val="bg1"/>
                </a:solidFill>
              </a:defRPr>
            </a:lvl2pPr>
            <a:lvl3pPr>
              <a:defRPr sz="3200">
                <a:solidFill>
                  <a:schemeClr val="bg1"/>
                </a:solidFill>
              </a:defRPr>
            </a:lvl3pPr>
            <a:lvl4pPr>
              <a:defRPr sz="3200">
                <a:solidFill>
                  <a:schemeClr val="bg1"/>
                </a:solidFill>
              </a:defRPr>
            </a:lvl4pPr>
            <a:lvl5pPr>
              <a:defRPr sz="32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pic>
        <p:nvPicPr>
          <p:cNvPr id="19" name="Picture 15">
            <a:extLst>
              <a:ext uri="{FF2B5EF4-FFF2-40B4-BE49-F238E27FC236}">
                <a16:creationId xmlns:a16="http://schemas.microsoft.com/office/drawing/2014/main" id="{350F79F4-1C9D-5448-A9CF-23D021EACF9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811987" y="4292600"/>
            <a:ext cx="763200" cy="9439479"/>
          </a:xfrm>
          <a:prstGeom prst="rect">
            <a:avLst/>
          </a:prstGeom>
        </p:spPr>
      </p:pic>
      <p:sp>
        <p:nvSpPr>
          <p:cNvPr id="20" name="Tekstvak 4">
            <a:extLst>
              <a:ext uri="{FF2B5EF4-FFF2-40B4-BE49-F238E27FC236}">
                <a16:creationId xmlns:a16="http://schemas.microsoft.com/office/drawing/2014/main" id="{268C00D4-B177-5C47-8FAA-6B245E5C9E14}"/>
              </a:ext>
            </a:extLst>
          </p:cNvPr>
          <p:cNvSpPr txBox="1"/>
          <p:nvPr userDrawn="1"/>
        </p:nvSpPr>
        <p:spPr>
          <a:xfrm>
            <a:off x="4904165" y="4322563"/>
            <a:ext cx="6323601" cy="622349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>
                    <a:alpha val="50000"/>
                  </a:schemeClr>
                </a:solidFill>
              </a:rPr>
              <a:t>Toegang</a:t>
            </a:r>
          </a:p>
          <a:p>
            <a:pPr algn="r">
              <a:lnSpc>
                <a:spcPct val="92000"/>
              </a:lnSpc>
            </a:pPr>
            <a:endParaRPr lang="nl-NL" sz="410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>
                    <a:alpha val="50000"/>
                  </a:schemeClr>
                </a:solidFill>
              </a:rPr>
              <a:t>Interactie</a:t>
            </a:r>
          </a:p>
          <a:p>
            <a:pPr algn="r">
              <a:lnSpc>
                <a:spcPct val="92000"/>
              </a:lnSpc>
            </a:pPr>
            <a:endParaRPr lang="nl-NL" sz="410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>
                    <a:alpha val="50000"/>
                  </a:schemeClr>
                </a:solidFill>
              </a:rPr>
              <a:t>Gegevensuitwisseling</a:t>
            </a:r>
          </a:p>
          <a:p>
            <a:pPr algn="r">
              <a:lnSpc>
                <a:spcPct val="92000"/>
              </a:lnSpc>
            </a:pPr>
            <a:endParaRPr lang="nl-NL" sz="410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>
                    <a:alpha val="50000"/>
                  </a:schemeClr>
                </a:solidFill>
              </a:rPr>
              <a:t>Infrastructuur</a:t>
            </a:r>
          </a:p>
          <a:p>
            <a:pPr algn="r">
              <a:lnSpc>
                <a:spcPct val="92000"/>
              </a:lnSpc>
            </a:pPr>
            <a:endParaRPr lang="nl-NL" sz="410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/>
                </a:solidFill>
              </a:rPr>
              <a:t>Regie op stelsels</a:t>
            </a:r>
            <a:br>
              <a:rPr lang="nl-NL" sz="4100" dirty="0">
                <a:solidFill>
                  <a:schemeClr val="bg1"/>
                </a:solidFill>
              </a:rPr>
            </a:br>
            <a:r>
              <a:rPr lang="nl-NL" sz="4100" dirty="0">
                <a:solidFill>
                  <a:schemeClr val="bg1"/>
                </a:solidFill>
              </a:rPr>
              <a:t>en standaarden</a:t>
            </a:r>
          </a:p>
        </p:txBody>
      </p:sp>
      <p:sp>
        <p:nvSpPr>
          <p:cNvPr id="21" name="Oval 32">
            <a:extLst>
              <a:ext uri="{FF2B5EF4-FFF2-40B4-BE49-F238E27FC236}">
                <a16:creationId xmlns:a16="http://schemas.microsoft.com/office/drawing/2014/main" id="{68CE0245-68DB-1A4A-8D98-99B46DFA8902}"/>
              </a:ext>
            </a:extLst>
          </p:cNvPr>
          <p:cNvSpPr/>
          <p:nvPr userDrawn="1"/>
        </p:nvSpPr>
        <p:spPr>
          <a:xfrm>
            <a:off x="11812587" y="4292600"/>
            <a:ext cx="762001" cy="762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22" name="Oval 33">
            <a:extLst>
              <a:ext uri="{FF2B5EF4-FFF2-40B4-BE49-F238E27FC236}">
                <a16:creationId xmlns:a16="http://schemas.microsoft.com/office/drawing/2014/main" id="{66B4F271-362C-E54D-BE90-ABF13A84B978}"/>
              </a:ext>
            </a:extLst>
          </p:cNvPr>
          <p:cNvSpPr/>
          <p:nvPr userDrawn="1"/>
        </p:nvSpPr>
        <p:spPr>
          <a:xfrm>
            <a:off x="11812587" y="5444920"/>
            <a:ext cx="762001" cy="762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23" name="Oval 34">
            <a:extLst>
              <a:ext uri="{FF2B5EF4-FFF2-40B4-BE49-F238E27FC236}">
                <a16:creationId xmlns:a16="http://schemas.microsoft.com/office/drawing/2014/main" id="{3FE15843-AB95-C94D-80B8-CA2CDB10EF83}"/>
              </a:ext>
            </a:extLst>
          </p:cNvPr>
          <p:cNvSpPr/>
          <p:nvPr userDrawn="1"/>
        </p:nvSpPr>
        <p:spPr>
          <a:xfrm>
            <a:off x="11812586" y="6597168"/>
            <a:ext cx="762001" cy="762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24" name="Oval 35">
            <a:extLst>
              <a:ext uri="{FF2B5EF4-FFF2-40B4-BE49-F238E27FC236}">
                <a16:creationId xmlns:a16="http://schemas.microsoft.com/office/drawing/2014/main" id="{FBE77C11-D0B2-A74C-A7D6-15BB26E30987}"/>
              </a:ext>
            </a:extLst>
          </p:cNvPr>
          <p:cNvSpPr/>
          <p:nvPr userDrawn="1"/>
        </p:nvSpPr>
        <p:spPr>
          <a:xfrm>
            <a:off x="11811772" y="7749488"/>
            <a:ext cx="762001" cy="762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25" name="Oval 36">
            <a:extLst>
              <a:ext uri="{FF2B5EF4-FFF2-40B4-BE49-F238E27FC236}">
                <a16:creationId xmlns:a16="http://schemas.microsoft.com/office/drawing/2014/main" id="{6C849CAB-346F-494F-A6AF-9D06155C04F8}"/>
              </a:ext>
            </a:extLst>
          </p:cNvPr>
          <p:cNvSpPr/>
          <p:nvPr userDrawn="1"/>
        </p:nvSpPr>
        <p:spPr>
          <a:xfrm>
            <a:off x="11812586" y="8901736"/>
            <a:ext cx="762001" cy="762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4224128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9 Algemeen Tussenblad met teks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55837" y="3439355"/>
            <a:ext cx="19917447" cy="3995114"/>
          </a:xfrm>
        </p:spPr>
        <p:txBody>
          <a:bodyPr anchor="b">
            <a:normAutofit/>
          </a:bodyPr>
          <a:lstStyle>
            <a:lvl1pPr algn="ctr">
              <a:lnSpc>
                <a:spcPct val="100000"/>
              </a:lnSpc>
              <a:defRPr sz="8400">
                <a:solidFill>
                  <a:schemeClr val="bg1"/>
                </a:solidFill>
              </a:defRPr>
            </a:lvl1pPr>
          </a:lstStyle>
          <a:p>
            <a:r>
              <a:rPr lang="nl-NL"/>
              <a:t>Click to edit Master title style</a:t>
            </a:r>
            <a:endParaRPr lang="nl-NL" dirty="0"/>
          </a:p>
        </p:txBody>
      </p:sp>
      <p:pic>
        <p:nvPicPr>
          <p:cNvPr id="4" name="Logo">
            <a:extLst>
              <a:ext uri="{FF2B5EF4-FFF2-40B4-BE49-F238E27FC236}">
                <a16:creationId xmlns:a16="http://schemas.microsoft.com/office/drawing/2014/main" id="{93B22A8E-625A-4CDE-93A6-D2D7A82C938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sp>
        <p:nvSpPr>
          <p:cNvPr id="9" name="Rectangle 7">
            <a:extLst>
              <a:ext uri="{FF2B5EF4-FFF2-40B4-BE49-F238E27FC236}">
                <a16:creationId xmlns:a16="http://schemas.microsoft.com/office/drawing/2014/main" id="{CCA25A83-7E2E-7E4C-8965-15491CA0FB20}"/>
              </a:ext>
            </a:extLst>
          </p:cNvPr>
          <p:cNvSpPr/>
          <p:nvPr userDrawn="1"/>
        </p:nvSpPr>
        <p:spPr>
          <a:xfrm>
            <a:off x="11718387" y="11264400"/>
            <a:ext cx="950400" cy="245160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11" name="Ovaal 10">
            <a:extLst>
              <a:ext uri="{FF2B5EF4-FFF2-40B4-BE49-F238E27FC236}">
                <a16:creationId xmlns:a16="http://schemas.microsoft.com/office/drawing/2014/main" id="{40778D8B-1CAB-2D48-83D0-E823B7F9BB60}"/>
              </a:ext>
            </a:extLst>
          </p:cNvPr>
          <p:cNvSpPr/>
          <p:nvPr userDrawn="1"/>
        </p:nvSpPr>
        <p:spPr>
          <a:xfrm>
            <a:off x="11718387" y="10803599"/>
            <a:ext cx="950400" cy="950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62068278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.5 RoSeS Tussenblad Donker Groen">
    <p:bg>
      <p:bgPr>
        <a:solidFill>
          <a:srgbClr val="2759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55837" y="3439355"/>
            <a:ext cx="19917447" cy="3995114"/>
          </a:xfrm>
        </p:spPr>
        <p:txBody>
          <a:bodyPr anchor="b">
            <a:normAutofit/>
          </a:bodyPr>
          <a:lstStyle>
            <a:lvl1pPr algn="ctr">
              <a:lnSpc>
                <a:spcPct val="100000"/>
              </a:lnSpc>
              <a:defRPr sz="84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title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NL" dirty="0"/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35CA31EA-DB7A-4D23-BFD2-CB6577085181}"/>
              </a:ext>
            </a:extLst>
          </p:cNvPr>
          <p:cNvSpPr txBox="1"/>
          <p:nvPr userDrawn="1"/>
        </p:nvSpPr>
        <p:spPr>
          <a:xfrm>
            <a:off x="12861697" y="10802400"/>
            <a:ext cx="8070575" cy="7632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>
                <a:solidFill>
                  <a:schemeClr val="bg1"/>
                </a:solidFill>
              </a:rPr>
              <a:t>Regie op stelsels en standaarden</a:t>
            </a:r>
          </a:p>
        </p:txBody>
      </p:sp>
      <p:pic>
        <p:nvPicPr>
          <p:cNvPr id="6" name="Logo">
            <a:extLst>
              <a:ext uri="{FF2B5EF4-FFF2-40B4-BE49-F238E27FC236}">
                <a16:creationId xmlns:a16="http://schemas.microsoft.com/office/drawing/2014/main" id="{C1258A58-5CCE-4F6F-B3CF-DC888064F92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sp>
        <p:nvSpPr>
          <p:cNvPr id="10" name="Rechthoek 9">
            <a:extLst>
              <a:ext uri="{FF2B5EF4-FFF2-40B4-BE49-F238E27FC236}">
                <a16:creationId xmlns:a16="http://schemas.microsoft.com/office/drawing/2014/main" id="{0811765C-CAE6-B14F-A579-DA3EA0A88197}"/>
              </a:ext>
            </a:extLst>
          </p:cNvPr>
          <p:cNvSpPr/>
          <p:nvPr userDrawn="1"/>
        </p:nvSpPr>
        <p:spPr>
          <a:xfrm>
            <a:off x="11811987" y="11182471"/>
            <a:ext cx="763200" cy="2533529"/>
          </a:xfrm>
          <a:prstGeom prst="rect">
            <a:avLst/>
          </a:prstGeom>
          <a:solidFill>
            <a:srgbClr val="D4DED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1CB76A40-450F-4A40-A8EF-8D07EC03B40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1987" y="10802400"/>
            <a:ext cx="763200" cy="76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932221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.6 RoSeS Tussenblad Licht Donker Groen">
    <p:bg>
      <p:bgPr>
        <a:solidFill>
          <a:srgbClr val="D4DE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55837" y="3439355"/>
            <a:ext cx="19917447" cy="3995114"/>
          </a:xfrm>
        </p:spPr>
        <p:txBody>
          <a:bodyPr anchor="b">
            <a:normAutofit/>
          </a:bodyPr>
          <a:lstStyle>
            <a:lvl1pPr algn="ctr">
              <a:lnSpc>
                <a:spcPct val="100000"/>
              </a:lnSpc>
              <a:defRPr sz="8400">
                <a:solidFill>
                  <a:schemeClr val="tx1"/>
                </a:solidFill>
              </a:defRPr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title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NL" dirty="0"/>
          </a:p>
        </p:txBody>
      </p:sp>
      <p:pic>
        <p:nvPicPr>
          <p:cNvPr id="6" name="Logo">
            <a:extLst>
              <a:ext uri="{FF2B5EF4-FFF2-40B4-BE49-F238E27FC236}">
                <a16:creationId xmlns:a16="http://schemas.microsoft.com/office/drawing/2014/main" id="{C1258A58-5CCE-4F6F-B3CF-DC888064F92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sp>
        <p:nvSpPr>
          <p:cNvPr id="8" name="Tekstvak 7">
            <a:extLst>
              <a:ext uri="{FF2B5EF4-FFF2-40B4-BE49-F238E27FC236}">
                <a16:creationId xmlns:a16="http://schemas.microsoft.com/office/drawing/2014/main" id="{B6409286-E4AB-AB41-9C8D-E6F3AFEFDB95}"/>
              </a:ext>
            </a:extLst>
          </p:cNvPr>
          <p:cNvSpPr txBox="1"/>
          <p:nvPr userDrawn="1"/>
        </p:nvSpPr>
        <p:spPr>
          <a:xfrm>
            <a:off x="12861697" y="10802400"/>
            <a:ext cx="8070575" cy="7632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>
                <a:solidFill>
                  <a:schemeClr val="tx1"/>
                </a:solidFill>
              </a:rPr>
              <a:t>Regie op stelsels en standaarden</a:t>
            </a:r>
          </a:p>
        </p:txBody>
      </p:sp>
      <p:sp>
        <p:nvSpPr>
          <p:cNvPr id="9" name="Rechthoek 8">
            <a:extLst>
              <a:ext uri="{FF2B5EF4-FFF2-40B4-BE49-F238E27FC236}">
                <a16:creationId xmlns:a16="http://schemas.microsoft.com/office/drawing/2014/main" id="{01132E7E-094D-CB4D-B255-37D2C5B3D2D9}"/>
              </a:ext>
            </a:extLst>
          </p:cNvPr>
          <p:cNvSpPr/>
          <p:nvPr userDrawn="1"/>
        </p:nvSpPr>
        <p:spPr>
          <a:xfrm>
            <a:off x="11811987" y="11188297"/>
            <a:ext cx="763200" cy="2527704"/>
          </a:xfrm>
          <a:prstGeom prst="rect">
            <a:avLst/>
          </a:prstGeom>
          <a:solidFill>
            <a:srgbClr val="275937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13" name="Afbeelding 12">
            <a:extLst>
              <a:ext uri="{FF2B5EF4-FFF2-40B4-BE49-F238E27FC236}">
                <a16:creationId xmlns:a16="http://schemas.microsoft.com/office/drawing/2014/main" id="{719A8832-6331-5F43-90F6-8707788279C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1987" y="10802400"/>
            <a:ext cx="763200" cy="76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175762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.7 RoSeS Beeld links - Tekst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‹nr.›</a:t>
            </a:fld>
            <a:endParaRPr lang="nl-NL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A636F92F-B88A-4976-9DCD-56BF05853CF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3588" cy="13716000"/>
          </a:xfrm>
          <a:custGeom>
            <a:avLst/>
            <a:gdLst>
              <a:gd name="connsiteX0" fmla="*/ 0 w 12193588"/>
              <a:gd name="connsiteY0" fmla="*/ 0 h 13716000"/>
              <a:gd name="connsiteX1" fmla="*/ 11711187 w 12193588"/>
              <a:gd name="connsiteY1" fmla="*/ 0 h 13716000"/>
              <a:gd name="connsiteX2" fmla="*/ 11711187 w 12193588"/>
              <a:gd name="connsiteY2" fmla="*/ 1923292 h 13716000"/>
              <a:gd name="connsiteX3" fmla="*/ 12193588 w 12193588"/>
              <a:gd name="connsiteY3" fmla="*/ 1923292 h 13716000"/>
              <a:gd name="connsiteX4" fmla="*/ 12193588 w 12193588"/>
              <a:gd name="connsiteY4" fmla="*/ 13716000 h 13716000"/>
              <a:gd name="connsiteX5" fmla="*/ 0 w 12193588"/>
              <a:gd name="connsiteY5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3588" h="13716000">
                <a:moveTo>
                  <a:pt x="0" y="0"/>
                </a:moveTo>
                <a:lnTo>
                  <a:pt x="11711187" y="0"/>
                </a:lnTo>
                <a:lnTo>
                  <a:pt x="11711187" y="1923292"/>
                </a:lnTo>
                <a:lnTo>
                  <a:pt x="12193588" y="1923292"/>
                </a:lnTo>
                <a:lnTo>
                  <a:pt x="12193588" y="13716000"/>
                </a:lnTo>
                <a:lnTo>
                  <a:pt x="0" y="13716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GB"/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163B7D6E-8CAC-4E8F-8228-1980ED8F9DD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cxnSp>
        <p:nvCxnSpPr>
          <p:cNvPr id="11" name="Straight Connector 11">
            <a:extLst>
              <a:ext uri="{FF2B5EF4-FFF2-40B4-BE49-F238E27FC236}">
                <a16:creationId xmlns:a16="http://schemas.microsoft.com/office/drawing/2014/main" id="{145D4932-4C1C-344A-AAFC-C7FC6F5F0224}"/>
              </a:ext>
            </a:extLst>
          </p:cNvPr>
          <p:cNvCxnSpPr>
            <a:cxnSpLocks/>
          </p:cNvCxnSpPr>
          <p:nvPr userDrawn="1"/>
        </p:nvCxnSpPr>
        <p:spPr>
          <a:xfrm>
            <a:off x="12923112" y="3295650"/>
            <a:ext cx="10115308" cy="0"/>
          </a:xfrm>
          <a:prstGeom prst="line">
            <a:avLst/>
          </a:prstGeom>
          <a:ln w="38100">
            <a:solidFill>
              <a:srgbClr val="2759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9ED20225-93F0-0E42-80ED-7BBBF0D458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933600" y="1725613"/>
            <a:ext cx="10104820" cy="12924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48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4pPr>
            <a:lvl5pPr marL="36000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922009D3-1EBC-B24F-91B2-CBF19B6854C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933600" y="3726000"/>
            <a:ext cx="10115308" cy="8702675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C29EF954-25EC-D84F-BA2C-80D04516C6F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315975" y="464400"/>
            <a:ext cx="8071200" cy="951792"/>
          </a:xfrm>
          <a:prstGeom prst="rect">
            <a:avLst/>
          </a:prstGeom>
        </p:spPr>
      </p:pic>
      <p:sp>
        <p:nvSpPr>
          <p:cNvPr id="17" name="Tekstvak 16">
            <a:extLst>
              <a:ext uri="{FF2B5EF4-FFF2-40B4-BE49-F238E27FC236}">
                <a16:creationId xmlns:a16="http://schemas.microsoft.com/office/drawing/2014/main" id="{A04687F6-5194-EF46-BBDB-73FD99C4900B}"/>
              </a:ext>
            </a:extLst>
          </p:cNvPr>
          <p:cNvSpPr txBox="1"/>
          <p:nvPr userDrawn="1"/>
        </p:nvSpPr>
        <p:spPr>
          <a:xfrm>
            <a:off x="17701246" y="547085"/>
            <a:ext cx="6345527" cy="72866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/>
              <a:t>Regie op stelsels en standaarden</a:t>
            </a:r>
          </a:p>
        </p:txBody>
      </p:sp>
    </p:spTree>
    <p:extLst>
      <p:ext uri="{BB962C8B-B14F-4D97-AF65-F5344CB8AC3E}">
        <p14:creationId xmlns:p14="http://schemas.microsoft.com/office/powerpoint/2010/main" val="2975345178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.8 RoSeS visual links - Tekst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3">
            <a:extLst>
              <a:ext uri="{FF2B5EF4-FFF2-40B4-BE49-F238E27FC236}">
                <a16:creationId xmlns:a16="http://schemas.microsoft.com/office/drawing/2014/main" id="{D8575709-26E5-0C46-9B96-20652798B6DD}"/>
              </a:ext>
            </a:extLst>
          </p:cNvPr>
          <p:cNvSpPr/>
          <p:nvPr userDrawn="1"/>
        </p:nvSpPr>
        <p:spPr>
          <a:xfrm>
            <a:off x="0" y="0"/>
            <a:ext cx="12193587" cy="13716000"/>
          </a:xfrm>
          <a:prstGeom prst="rect">
            <a:avLst/>
          </a:prstGeom>
          <a:solidFill>
            <a:srgbClr val="2759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857760E4-39FF-5644-805E-0C00EE1CC66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97011" y="3352801"/>
            <a:ext cx="8458304" cy="7029450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‹nr.›</a:t>
            </a:fld>
            <a:endParaRPr lang="nl-NL" dirty="0"/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163B7D6E-8CAC-4E8F-8228-1980ED8F9DD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cxnSp>
        <p:nvCxnSpPr>
          <p:cNvPr id="11" name="Straight Connector 11">
            <a:extLst>
              <a:ext uri="{FF2B5EF4-FFF2-40B4-BE49-F238E27FC236}">
                <a16:creationId xmlns:a16="http://schemas.microsoft.com/office/drawing/2014/main" id="{145D4932-4C1C-344A-AAFC-C7FC6F5F0224}"/>
              </a:ext>
            </a:extLst>
          </p:cNvPr>
          <p:cNvCxnSpPr>
            <a:cxnSpLocks/>
          </p:cNvCxnSpPr>
          <p:nvPr userDrawn="1"/>
        </p:nvCxnSpPr>
        <p:spPr>
          <a:xfrm>
            <a:off x="12923112" y="3295650"/>
            <a:ext cx="10115308" cy="0"/>
          </a:xfrm>
          <a:prstGeom prst="line">
            <a:avLst/>
          </a:prstGeom>
          <a:ln w="38100">
            <a:solidFill>
              <a:srgbClr val="2759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9ED20225-93F0-0E42-80ED-7BBBF0D458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933600" y="1725613"/>
            <a:ext cx="10104820" cy="12924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48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4pPr>
            <a:lvl5pPr marL="36000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922009D3-1EBC-B24F-91B2-CBF19B6854C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933600" y="3726000"/>
            <a:ext cx="10115308" cy="8702675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57215A8D-00E2-5040-8DAF-540B747A98E1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6315975" y="464400"/>
            <a:ext cx="8071200" cy="951792"/>
          </a:xfrm>
          <a:prstGeom prst="rect">
            <a:avLst/>
          </a:prstGeom>
        </p:spPr>
      </p:pic>
      <p:sp>
        <p:nvSpPr>
          <p:cNvPr id="18" name="Tekstvak 17">
            <a:extLst>
              <a:ext uri="{FF2B5EF4-FFF2-40B4-BE49-F238E27FC236}">
                <a16:creationId xmlns:a16="http://schemas.microsoft.com/office/drawing/2014/main" id="{DD5033E1-4FB9-284D-AAD8-43315509A266}"/>
              </a:ext>
            </a:extLst>
          </p:cNvPr>
          <p:cNvSpPr txBox="1"/>
          <p:nvPr userDrawn="1"/>
        </p:nvSpPr>
        <p:spPr>
          <a:xfrm>
            <a:off x="17701246" y="547085"/>
            <a:ext cx="6345527" cy="72866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/>
              <a:t>Regie op stelsels en standaarden</a:t>
            </a:r>
          </a:p>
        </p:txBody>
      </p:sp>
    </p:spTree>
    <p:extLst>
      <p:ext uri="{BB962C8B-B14F-4D97-AF65-F5344CB8AC3E}">
        <p14:creationId xmlns:p14="http://schemas.microsoft.com/office/powerpoint/2010/main" val="3065446758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.9 RoSeS Beeld voorbeeld –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7E7632E4-F36D-6246-BD36-44C6226E3C9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980"/>
            <a:ext cx="12192000" cy="13706039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‹nr.›</a:t>
            </a:fld>
            <a:endParaRPr lang="nl-NL" dirty="0"/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163B7D6E-8CAC-4E8F-8228-1980ED8F9DD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cxnSp>
        <p:nvCxnSpPr>
          <p:cNvPr id="11" name="Straight Connector 11">
            <a:extLst>
              <a:ext uri="{FF2B5EF4-FFF2-40B4-BE49-F238E27FC236}">
                <a16:creationId xmlns:a16="http://schemas.microsoft.com/office/drawing/2014/main" id="{145D4932-4C1C-344A-AAFC-C7FC6F5F0224}"/>
              </a:ext>
            </a:extLst>
          </p:cNvPr>
          <p:cNvCxnSpPr>
            <a:cxnSpLocks/>
          </p:cNvCxnSpPr>
          <p:nvPr userDrawn="1"/>
        </p:nvCxnSpPr>
        <p:spPr>
          <a:xfrm>
            <a:off x="12923112" y="3295650"/>
            <a:ext cx="10115308" cy="0"/>
          </a:xfrm>
          <a:prstGeom prst="line">
            <a:avLst/>
          </a:prstGeom>
          <a:ln w="38100">
            <a:solidFill>
              <a:srgbClr val="2759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9ED20225-93F0-0E42-80ED-7BBBF0D458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933600" y="1725613"/>
            <a:ext cx="10104820" cy="12924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48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4pPr>
            <a:lvl5pPr marL="36000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922009D3-1EBC-B24F-91B2-CBF19B6854C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933600" y="3726000"/>
            <a:ext cx="10115308" cy="8702675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57215A8D-00E2-5040-8DAF-540B747A98E1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315975" y="464400"/>
            <a:ext cx="8071200" cy="951792"/>
          </a:xfrm>
          <a:prstGeom prst="rect">
            <a:avLst/>
          </a:prstGeom>
        </p:spPr>
      </p:pic>
      <p:sp>
        <p:nvSpPr>
          <p:cNvPr id="18" name="Tekstvak 17">
            <a:extLst>
              <a:ext uri="{FF2B5EF4-FFF2-40B4-BE49-F238E27FC236}">
                <a16:creationId xmlns:a16="http://schemas.microsoft.com/office/drawing/2014/main" id="{DD5033E1-4FB9-284D-AAD8-43315509A266}"/>
              </a:ext>
            </a:extLst>
          </p:cNvPr>
          <p:cNvSpPr txBox="1"/>
          <p:nvPr userDrawn="1"/>
        </p:nvSpPr>
        <p:spPr>
          <a:xfrm>
            <a:off x="17701246" y="547085"/>
            <a:ext cx="6345527" cy="72866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/>
              <a:t>Regie op stelsels en standaarden</a:t>
            </a:r>
          </a:p>
        </p:txBody>
      </p:sp>
    </p:spTree>
    <p:extLst>
      <p:ext uri="{BB962C8B-B14F-4D97-AF65-F5344CB8AC3E}">
        <p14:creationId xmlns:p14="http://schemas.microsoft.com/office/powerpoint/2010/main" val="360776548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.10 RoSeS Illustratie -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C2D09B5-47EE-4FA2-919C-C0E306FA2016}"/>
              </a:ext>
            </a:extLst>
          </p:cNvPr>
          <p:cNvSpPr/>
          <p:nvPr userDrawn="1"/>
        </p:nvSpPr>
        <p:spPr>
          <a:xfrm>
            <a:off x="0" y="0"/>
            <a:ext cx="12193587" cy="13716000"/>
          </a:xfrm>
          <a:prstGeom prst="rect">
            <a:avLst/>
          </a:prstGeom>
          <a:solidFill>
            <a:srgbClr val="D4DE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‹nr.›</a:t>
            </a:fld>
            <a:endParaRPr lang="nl-NL" dirty="0"/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EC3E1A9C-B3A2-427F-8EB7-E0129597096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cxnSp>
        <p:nvCxnSpPr>
          <p:cNvPr id="19" name="Straight Connector 11">
            <a:extLst>
              <a:ext uri="{FF2B5EF4-FFF2-40B4-BE49-F238E27FC236}">
                <a16:creationId xmlns:a16="http://schemas.microsoft.com/office/drawing/2014/main" id="{6580C052-5B72-4748-B6E2-041B2156AD8C}"/>
              </a:ext>
            </a:extLst>
          </p:cNvPr>
          <p:cNvCxnSpPr>
            <a:cxnSpLocks/>
          </p:cNvCxnSpPr>
          <p:nvPr userDrawn="1"/>
        </p:nvCxnSpPr>
        <p:spPr>
          <a:xfrm>
            <a:off x="12923112" y="3295650"/>
            <a:ext cx="10115308" cy="0"/>
          </a:xfrm>
          <a:prstGeom prst="line">
            <a:avLst/>
          </a:prstGeom>
          <a:ln w="38100">
            <a:solidFill>
              <a:srgbClr val="2759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8415DBEF-7F37-D843-8AA6-ABC020B509E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933600" y="1725613"/>
            <a:ext cx="10104820" cy="12924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48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4pPr>
            <a:lvl5pPr marL="36000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21" name="Text Placeholder 15">
            <a:extLst>
              <a:ext uri="{FF2B5EF4-FFF2-40B4-BE49-F238E27FC236}">
                <a16:creationId xmlns:a16="http://schemas.microsoft.com/office/drawing/2014/main" id="{5991F1C1-DA65-534B-B988-E8D67D69AEA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933600" y="3726000"/>
            <a:ext cx="10115308" cy="8702675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  <p:pic>
        <p:nvPicPr>
          <p:cNvPr id="14" name="Afbeelding 13">
            <a:extLst>
              <a:ext uri="{FF2B5EF4-FFF2-40B4-BE49-F238E27FC236}">
                <a16:creationId xmlns:a16="http://schemas.microsoft.com/office/drawing/2014/main" id="{879C09ED-B6E1-B04C-BF25-4A98EE87135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7093" y="3086100"/>
            <a:ext cx="7899400" cy="754380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308CCD3B-43A7-E145-B604-E4D538ABEE4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315975" y="464400"/>
            <a:ext cx="8071200" cy="951792"/>
          </a:xfrm>
          <a:prstGeom prst="rect">
            <a:avLst/>
          </a:prstGeom>
        </p:spPr>
      </p:pic>
      <p:sp>
        <p:nvSpPr>
          <p:cNvPr id="16" name="Tekstvak 15">
            <a:extLst>
              <a:ext uri="{FF2B5EF4-FFF2-40B4-BE49-F238E27FC236}">
                <a16:creationId xmlns:a16="http://schemas.microsoft.com/office/drawing/2014/main" id="{21F2EE53-5715-0649-902D-82F79FFC162A}"/>
              </a:ext>
            </a:extLst>
          </p:cNvPr>
          <p:cNvSpPr txBox="1"/>
          <p:nvPr userDrawn="1"/>
        </p:nvSpPr>
        <p:spPr>
          <a:xfrm>
            <a:off x="17701246" y="547085"/>
            <a:ext cx="6345527" cy="72866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/>
              <a:t>Regie op stelsels en standaarden</a:t>
            </a:r>
          </a:p>
        </p:txBody>
      </p:sp>
    </p:spTree>
    <p:extLst>
      <p:ext uri="{BB962C8B-B14F-4D97-AF65-F5344CB8AC3E}">
        <p14:creationId xmlns:p14="http://schemas.microsoft.com/office/powerpoint/2010/main" val="2630737411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.11 RoSeS Twee kolommen m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48756" y="1725278"/>
            <a:ext cx="10005046" cy="1293785"/>
          </a:xfrm>
        </p:spPr>
        <p:txBody>
          <a:bodyPr/>
          <a:lstStyle>
            <a:lvl1pPr>
              <a:defRPr sz="4800"/>
            </a:lvl1pPr>
          </a:lstStyle>
          <a:p>
            <a:r>
              <a:rPr lang="nl-NL" dirty="0"/>
              <a:t>Kolom titel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‹nr.›</a:t>
            </a:fld>
            <a:endParaRPr lang="nl-NL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37FD8D1-3DEF-4FCB-9CF8-50D4C190EF69}"/>
              </a:ext>
            </a:extLst>
          </p:cNvPr>
          <p:cNvCxnSpPr>
            <a:cxnSpLocks/>
          </p:cNvCxnSpPr>
          <p:nvPr userDrawn="1"/>
        </p:nvCxnSpPr>
        <p:spPr>
          <a:xfrm>
            <a:off x="1348756" y="3295650"/>
            <a:ext cx="10070701" cy="0"/>
          </a:xfrm>
          <a:prstGeom prst="line">
            <a:avLst/>
          </a:prstGeom>
          <a:ln w="38100">
            <a:solidFill>
              <a:srgbClr val="2759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F4EE1DA-9BE6-4C54-9886-AC193D9CE62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38267" y="3726000"/>
            <a:ext cx="10115308" cy="8702675"/>
          </a:xfrm>
        </p:spPr>
        <p:txBody>
          <a:bodyPr/>
          <a:lstStyle/>
          <a:p>
            <a:pPr lvl="0"/>
            <a:r>
              <a:rPr lang="nl-NL"/>
              <a:t>Click to edit Master text styles</a:t>
            </a:r>
          </a:p>
          <a:p>
            <a:pPr lvl="1"/>
            <a:r>
              <a:rPr lang="nl-NL"/>
              <a:t>Second level</a:t>
            </a:r>
          </a:p>
          <a:p>
            <a:pPr lvl="2"/>
            <a:r>
              <a:rPr lang="nl-NL"/>
              <a:t>Third level</a:t>
            </a:r>
          </a:p>
          <a:p>
            <a:pPr lvl="3"/>
            <a:r>
              <a:rPr lang="nl-NL"/>
              <a:t>Fourth level</a:t>
            </a:r>
          </a:p>
          <a:p>
            <a:pPr lvl="4"/>
            <a:r>
              <a:rPr lang="nl-NL"/>
              <a:t>Fifth level</a:t>
            </a:r>
            <a:endParaRPr lang="nl-NL" dirty="0"/>
          </a:p>
        </p:txBody>
      </p:sp>
      <p:pic>
        <p:nvPicPr>
          <p:cNvPr id="13" name="Logo">
            <a:extLst>
              <a:ext uri="{FF2B5EF4-FFF2-40B4-BE49-F238E27FC236}">
                <a16:creationId xmlns:a16="http://schemas.microsoft.com/office/drawing/2014/main" id="{A93AF3DA-9BC0-6B4B-9CBD-99BCF696C1F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cxnSp>
        <p:nvCxnSpPr>
          <p:cNvPr id="15" name="Straight Connector 11">
            <a:extLst>
              <a:ext uri="{FF2B5EF4-FFF2-40B4-BE49-F238E27FC236}">
                <a16:creationId xmlns:a16="http://schemas.microsoft.com/office/drawing/2014/main" id="{A954BB3E-ADCE-A741-83C0-46CE52CC50B8}"/>
              </a:ext>
            </a:extLst>
          </p:cNvPr>
          <p:cNvCxnSpPr>
            <a:cxnSpLocks/>
          </p:cNvCxnSpPr>
          <p:nvPr userDrawn="1"/>
        </p:nvCxnSpPr>
        <p:spPr>
          <a:xfrm>
            <a:off x="12923112" y="3295650"/>
            <a:ext cx="10115308" cy="0"/>
          </a:xfrm>
          <a:prstGeom prst="line">
            <a:avLst/>
          </a:prstGeom>
          <a:ln w="38100">
            <a:solidFill>
              <a:srgbClr val="2759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55957BE6-15DD-E74F-94EE-159CD092F6A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933600" y="1725613"/>
            <a:ext cx="10104820" cy="12924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48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4pPr>
            <a:lvl5pPr marL="36000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79E233DF-287A-024B-A85C-C41538AA285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933600" y="3726000"/>
            <a:ext cx="10115308" cy="8702675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28837500-0497-9E40-AECC-1DAA6731DF6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315975" y="464400"/>
            <a:ext cx="8071200" cy="951792"/>
          </a:xfrm>
          <a:prstGeom prst="rect">
            <a:avLst/>
          </a:prstGeom>
        </p:spPr>
      </p:pic>
      <p:sp>
        <p:nvSpPr>
          <p:cNvPr id="21" name="Tekstvak 20">
            <a:extLst>
              <a:ext uri="{FF2B5EF4-FFF2-40B4-BE49-F238E27FC236}">
                <a16:creationId xmlns:a16="http://schemas.microsoft.com/office/drawing/2014/main" id="{9959202B-4675-D047-AF9D-EE6FAFC9B4E9}"/>
              </a:ext>
            </a:extLst>
          </p:cNvPr>
          <p:cNvSpPr txBox="1"/>
          <p:nvPr userDrawn="1"/>
        </p:nvSpPr>
        <p:spPr>
          <a:xfrm>
            <a:off x="17701246" y="547085"/>
            <a:ext cx="6345527" cy="72866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/>
              <a:t>Regie op stelsels en standaarden</a:t>
            </a:r>
          </a:p>
        </p:txBody>
      </p:sp>
    </p:spTree>
    <p:extLst>
      <p:ext uri="{BB962C8B-B14F-4D97-AF65-F5344CB8AC3E}">
        <p14:creationId xmlns:p14="http://schemas.microsoft.com/office/powerpoint/2010/main" val="2887790494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.12 RoSeS Tekst over 2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48756" y="1725278"/>
            <a:ext cx="21710640" cy="1293785"/>
          </a:xfrm>
        </p:spPr>
        <p:txBody>
          <a:bodyPr/>
          <a:lstStyle>
            <a:lvl1pPr>
              <a:defRPr sz="4800"/>
            </a:lvl1pPr>
          </a:lstStyle>
          <a:p>
            <a:r>
              <a:rPr lang="nl-NL" dirty="0"/>
              <a:t>Kolom titel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‹nr.›</a:t>
            </a:fld>
            <a:endParaRPr lang="nl-NL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37FD8D1-3DEF-4FCB-9CF8-50D4C190EF69}"/>
              </a:ext>
            </a:extLst>
          </p:cNvPr>
          <p:cNvCxnSpPr>
            <a:cxnSpLocks/>
          </p:cNvCxnSpPr>
          <p:nvPr userDrawn="1"/>
        </p:nvCxnSpPr>
        <p:spPr>
          <a:xfrm>
            <a:off x="1348756" y="3295650"/>
            <a:ext cx="21689664" cy="0"/>
          </a:xfrm>
          <a:prstGeom prst="line">
            <a:avLst/>
          </a:prstGeom>
          <a:ln w="38100">
            <a:solidFill>
              <a:srgbClr val="2759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F4EE1DA-9BE6-4C54-9886-AC193D9CE62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38266" y="3726000"/>
            <a:ext cx="21710641" cy="8702675"/>
          </a:xfrm>
        </p:spPr>
        <p:txBody>
          <a:bodyPr numCol="2" spcCol="1080000"/>
          <a:lstStyle/>
          <a:p>
            <a:pPr lvl="0"/>
            <a:r>
              <a:rPr lang="nl-NL"/>
              <a:t>Click to edit Master text styles</a:t>
            </a:r>
          </a:p>
          <a:p>
            <a:pPr lvl="1"/>
            <a:r>
              <a:rPr lang="nl-NL"/>
              <a:t>Second level</a:t>
            </a:r>
          </a:p>
          <a:p>
            <a:pPr lvl="2"/>
            <a:r>
              <a:rPr lang="nl-NL"/>
              <a:t>Third level</a:t>
            </a:r>
          </a:p>
          <a:p>
            <a:pPr lvl="3"/>
            <a:r>
              <a:rPr lang="nl-NL"/>
              <a:t>Fourth level</a:t>
            </a:r>
          </a:p>
          <a:p>
            <a:pPr lvl="4"/>
            <a:r>
              <a:rPr lang="nl-NL"/>
              <a:t>Fifth level</a:t>
            </a:r>
            <a:endParaRPr lang="nl-NL" dirty="0"/>
          </a:p>
        </p:txBody>
      </p:sp>
      <p:pic>
        <p:nvPicPr>
          <p:cNvPr id="13" name="Logo">
            <a:extLst>
              <a:ext uri="{FF2B5EF4-FFF2-40B4-BE49-F238E27FC236}">
                <a16:creationId xmlns:a16="http://schemas.microsoft.com/office/drawing/2014/main" id="{A93AF3DA-9BC0-6B4B-9CBD-99BCF696C1F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D036C9C0-F35B-1846-886F-0B16493E1F0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315975" y="464400"/>
            <a:ext cx="8071200" cy="951792"/>
          </a:xfrm>
          <a:prstGeom prst="rect">
            <a:avLst/>
          </a:prstGeom>
        </p:spPr>
      </p:pic>
      <p:sp>
        <p:nvSpPr>
          <p:cNvPr id="14" name="Tekstvak 13">
            <a:extLst>
              <a:ext uri="{FF2B5EF4-FFF2-40B4-BE49-F238E27FC236}">
                <a16:creationId xmlns:a16="http://schemas.microsoft.com/office/drawing/2014/main" id="{E8CCE8B3-D056-F844-82AA-F2321270952D}"/>
              </a:ext>
            </a:extLst>
          </p:cNvPr>
          <p:cNvSpPr txBox="1"/>
          <p:nvPr userDrawn="1"/>
        </p:nvSpPr>
        <p:spPr>
          <a:xfrm>
            <a:off x="17701246" y="547085"/>
            <a:ext cx="6345527" cy="72866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/>
              <a:t>Regie op stelsels en standaarden</a:t>
            </a:r>
          </a:p>
        </p:txBody>
      </p:sp>
    </p:spTree>
    <p:extLst>
      <p:ext uri="{BB962C8B-B14F-4D97-AF65-F5344CB8AC3E}">
        <p14:creationId xmlns:p14="http://schemas.microsoft.com/office/powerpoint/2010/main" val="1761528455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.13 RoSeS Tabel of Grafi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8755" y="1725278"/>
            <a:ext cx="21689664" cy="1293785"/>
          </a:xfrm>
        </p:spPr>
        <p:txBody>
          <a:bodyPr/>
          <a:lstStyle>
            <a:lvl1pPr>
              <a:defRPr sz="4800"/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title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‹nr.›</a:t>
            </a:fld>
            <a:endParaRPr lang="nl-NL" dirty="0"/>
          </a:p>
        </p:txBody>
      </p:sp>
      <p:pic>
        <p:nvPicPr>
          <p:cNvPr id="13" name="Logo">
            <a:extLst>
              <a:ext uri="{FF2B5EF4-FFF2-40B4-BE49-F238E27FC236}">
                <a16:creationId xmlns:a16="http://schemas.microsoft.com/office/drawing/2014/main" id="{79F293BA-1623-4A76-8D5B-FD12AA92B2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1EF27C3-F59F-43D6-AAAF-8DA7D3A4CA7E}"/>
              </a:ext>
            </a:extLst>
          </p:cNvPr>
          <p:cNvCxnSpPr>
            <a:cxnSpLocks/>
          </p:cNvCxnSpPr>
          <p:nvPr userDrawn="1"/>
        </p:nvCxnSpPr>
        <p:spPr>
          <a:xfrm>
            <a:off x="1348756" y="3295650"/>
            <a:ext cx="21689664" cy="0"/>
          </a:xfrm>
          <a:prstGeom prst="line">
            <a:avLst/>
          </a:prstGeom>
          <a:ln w="38100">
            <a:solidFill>
              <a:srgbClr val="2759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jdelijke aanduiding voor tabel 4">
            <a:extLst>
              <a:ext uri="{FF2B5EF4-FFF2-40B4-BE49-F238E27FC236}">
                <a16:creationId xmlns:a16="http://schemas.microsoft.com/office/drawing/2014/main" id="{7BF9B7D8-7E90-244C-8B2F-C2B69B36DEDF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1348756" y="3714749"/>
            <a:ext cx="21689664" cy="8640425"/>
          </a:xfrm>
        </p:spPr>
        <p:txBody>
          <a:bodyPr/>
          <a:lstStyle/>
          <a:p>
            <a:endParaRPr lang="nl-NL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FC5A274D-FA27-6344-B783-4D64D1E0074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315975" y="464400"/>
            <a:ext cx="8071200" cy="951792"/>
          </a:xfrm>
          <a:prstGeom prst="rect">
            <a:avLst/>
          </a:prstGeom>
        </p:spPr>
      </p:pic>
      <p:sp>
        <p:nvSpPr>
          <p:cNvPr id="14" name="Tekstvak 13">
            <a:extLst>
              <a:ext uri="{FF2B5EF4-FFF2-40B4-BE49-F238E27FC236}">
                <a16:creationId xmlns:a16="http://schemas.microsoft.com/office/drawing/2014/main" id="{C13F8CB5-2748-9649-B124-F65DF9B0DCC2}"/>
              </a:ext>
            </a:extLst>
          </p:cNvPr>
          <p:cNvSpPr txBox="1"/>
          <p:nvPr userDrawn="1"/>
        </p:nvSpPr>
        <p:spPr>
          <a:xfrm>
            <a:off x="17701246" y="547085"/>
            <a:ext cx="6345527" cy="72866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/>
              <a:t>Regie op stelsels en standaarden</a:t>
            </a:r>
          </a:p>
        </p:txBody>
      </p:sp>
    </p:spTree>
    <p:extLst>
      <p:ext uri="{BB962C8B-B14F-4D97-AF65-F5344CB8AC3E}">
        <p14:creationId xmlns:p14="http://schemas.microsoft.com/office/powerpoint/2010/main" val="54934949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.14 RoSeS Bee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Logo">
            <a:extLst>
              <a:ext uri="{FF2B5EF4-FFF2-40B4-BE49-F238E27FC236}">
                <a16:creationId xmlns:a16="http://schemas.microsoft.com/office/drawing/2014/main" id="{E97658EF-1099-4CB2-8E8E-A889FB17CD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sp>
        <p:nvSpPr>
          <p:cNvPr id="7" name="Tijdelijke aanduiding voor afbeelding 3">
            <a:extLst>
              <a:ext uri="{FF2B5EF4-FFF2-40B4-BE49-F238E27FC236}">
                <a16:creationId xmlns:a16="http://schemas.microsoft.com/office/drawing/2014/main" id="{1285364B-54E1-FE4C-AC63-24684CF4CA1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927123"/>
            <a:ext cx="24387175" cy="11788877"/>
          </a:xfrm>
        </p:spPr>
        <p:txBody>
          <a:bodyPr/>
          <a:lstStyle/>
          <a:p>
            <a:endParaRPr lang="nl-NL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4A409D8F-0DB2-4F48-A6A4-01B168B14E2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315975" y="464400"/>
            <a:ext cx="8071200" cy="951792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2B0984A9-AEF4-4F47-92D8-AA6901DCC9DC}"/>
              </a:ext>
            </a:extLst>
          </p:cNvPr>
          <p:cNvSpPr txBox="1"/>
          <p:nvPr userDrawn="1"/>
        </p:nvSpPr>
        <p:spPr>
          <a:xfrm>
            <a:off x="17701246" y="547085"/>
            <a:ext cx="6345527" cy="72866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/>
              <a:t>Regie op stelsels en standaarden</a:t>
            </a:r>
          </a:p>
        </p:txBody>
      </p:sp>
    </p:spTree>
    <p:extLst>
      <p:ext uri="{BB962C8B-B14F-4D97-AF65-F5344CB8AC3E}">
        <p14:creationId xmlns:p14="http://schemas.microsoft.com/office/powerpoint/2010/main" val="39034943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160001" y="1725278"/>
            <a:ext cx="20013283" cy="12937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endParaRPr lang="nl-N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0000" y="3726610"/>
            <a:ext cx="20013284" cy="86273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  <a:p>
            <a:pPr lvl="5"/>
            <a:r>
              <a:rPr lang="nl-NL" dirty="0"/>
              <a:t>Six</a:t>
            </a:r>
          </a:p>
          <a:p>
            <a:pPr lvl="6"/>
            <a:r>
              <a:rPr lang="nl-NL" dirty="0" err="1"/>
              <a:t>Seven</a:t>
            </a:r>
            <a:endParaRPr lang="nl-NL" dirty="0"/>
          </a:p>
          <a:p>
            <a:pPr lvl="7"/>
            <a:r>
              <a:rPr lang="nl-NL" dirty="0" err="1"/>
              <a:t>Eight</a:t>
            </a:r>
            <a:endParaRPr lang="nl-NL" dirty="0"/>
          </a:p>
          <a:p>
            <a:pPr lvl="8"/>
            <a:r>
              <a:rPr lang="nl-NL" dirty="0" err="1"/>
              <a:t>Nine</a:t>
            </a:r>
            <a:endParaRPr lang="nl-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7166155" y="12781172"/>
            <a:ext cx="5007129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nl-NL" dirty="0"/>
              <a:t>26 augustus 2021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411426" y="12781172"/>
            <a:ext cx="1557752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A012CB-14D3-4B29-B9BE-EBD198EAE235}" type="slidenum">
              <a:rPr lang="nl-NL" smtClean="0"/>
              <a:pPr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3077678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8" r:id="rId1"/>
    <p:sldLayoutId id="2147483859" r:id="rId2"/>
    <p:sldLayoutId id="2147483726" r:id="rId3"/>
    <p:sldLayoutId id="2147483661" r:id="rId4"/>
    <p:sldLayoutId id="2147483716" r:id="rId5"/>
    <p:sldLayoutId id="2147483792" r:id="rId6"/>
    <p:sldLayoutId id="2147483785" r:id="rId7"/>
    <p:sldLayoutId id="2147483735" r:id="rId8"/>
    <p:sldLayoutId id="2147483682" r:id="rId9"/>
    <p:sldLayoutId id="2147483768" r:id="rId10"/>
    <p:sldLayoutId id="2147483771" r:id="rId11"/>
    <p:sldLayoutId id="2147483804" r:id="rId12"/>
    <p:sldLayoutId id="2147483801" r:id="rId13"/>
    <p:sldLayoutId id="2147483770" r:id="rId14"/>
    <p:sldLayoutId id="2147483798" r:id="rId15"/>
    <p:sldLayoutId id="2147483774" r:id="rId16"/>
    <p:sldLayoutId id="2147483769" r:id="rId17"/>
    <p:sldLayoutId id="2147483861" r:id="rId18"/>
    <p:sldLayoutId id="2147483875" r:id="rId19"/>
    <p:sldLayoutId id="2147483800" r:id="rId20"/>
    <p:sldLayoutId id="2147483862" r:id="rId21"/>
    <p:sldLayoutId id="2147483791" r:id="rId22"/>
    <p:sldLayoutId id="2147483857" r:id="rId23"/>
    <p:sldLayoutId id="2147483876" r:id="rId24"/>
    <p:sldLayoutId id="2147483860" r:id="rId25"/>
    <p:sldLayoutId id="2147483877" r:id="rId26"/>
    <p:sldLayoutId id="2147483879" r:id="rId27"/>
    <p:sldLayoutId id="2147483878" r:id="rId28"/>
    <p:sldLayoutId id="2147483863" r:id="rId29"/>
    <p:sldLayoutId id="2147483790" r:id="rId30"/>
    <p:sldLayoutId id="2147483864" r:id="rId31"/>
    <p:sldLayoutId id="2147483677" r:id="rId32"/>
    <p:sldLayoutId id="2147483778" r:id="rId33"/>
    <p:sldLayoutId id="2147483799" r:id="rId34"/>
    <p:sldLayoutId id="2147483663" r:id="rId35"/>
    <p:sldLayoutId id="2147483786" r:id="rId36"/>
    <p:sldLayoutId id="2147483866" r:id="rId37"/>
    <p:sldLayoutId id="2147483805" r:id="rId38"/>
    <p:sldLayoutId id="2147483685" r:id="rId39"/>
    <p:sldLayoutId id="2147483787" r:id="rId40"/>
    <p:sldLayoutId id="2147483797" r:id="rId41"/>
    <p:sldLayoutId id="2147483788" r:id="rId42"/>
    <p:sldLayoutId id="2147483796" r:id="rId43"/>
    <p:sldLayoutId id="2147483807" r:id="rId44"/>
    <p:sldLayoutId id="2147483867" r:id="rId45"/>
    <p:sldLayoutId id="2147483808" r:id="rId46"/>
    <p:sldLayoutId id="2147483809" r:id="rId47"/>
    <p:sldLayoutId id="2147483819" r:id="rId48"/>
    <p:sldLayoutId id="2147483820" r:id="rId49"/>
    <p:sldLayoutId id="2147483812" r:id="rId50"/>
    <p:sldLayoutId id="2147483868" r:id="rId51"/>
    <p:sldLayoutId id="2147483813" r:id="rId52"/>
    <p:sldLayoutId id="2147483814" r:id="rId53"/>
    <p:sldLayoutId id="2147483815" r:id="rId54"/>
    <p:sldLayoutId id="2147483816" r:id="rId55"/>
    <p:sldLayoutId id="2147483817" r:id="rId56"/>
    <p:sldLayoutId id="2147483818" r:id="rId57"/>
    <p:sldLayoutId id="2147483821" r:id="rId58"/>
    <p:sldLayoutId id="2147483869" r:id="rId59"/>
    <p:sldLayoutId id="2147483822" r:id="rId60"/>
    <p:sldLayoutId id="2147483823" r:id="rId61"/>
    <p:sldLayoutId id="2147483824" r:id="rId62"/>
    <p:sldLayoutId id="2147483825" r:id="rId63"/>
    <p:sldLayoutId id="2147483826" r:id="rId64"/>
    <p:sldLayoutId id="2147483870" r:id="rId65"/>
    <p:sldLayoutId id="2147483827" r:id="rId66"/>
    <p:sldLayoutId id="2147483828" r:id="rId67"/>
    <p:sldLayoutId id="2147483829" r:id="rId68"/>
    <p:sldLayoutId id="2147483830" r:id="rId69"/>
    <p:sldLayoutId id="2147483831" r:id="rId70"/>
    <p:sldLayoutId id="2147483832" r:id="rId71"/>
    <p:sldLayoutId id="2147483833" r:id="rId72"/>
    <p:sldLayoutId id="2147483871" r:id="rId73"/>
    <p:sldLayoutId id="2147483834" r:id="rId74"/>
    <p:sldLayoutId id="2147483835" r:id="rId75"/>
    <p:sldLayoutId id="2147483836" r:id="rId76"/>
    <p:sldLayoutId id="2147483837" r:id="rId77"/>
    <p:sldLayoutId id="2147483838" r:id="rId78"/>
    <p:sldLayoutId id="2147483872" r:id="rId79"/>
    <p:sldLayoutId id="2147483839" r:id="rId80"/>
    <p:sldLayoutId id="2147483840" r:id="rId81"/>
    <p:sldLayoutId id="2147483841" r:id="rId82"/>
    <p:sldLayoutId id="2147483842" r:id="rId83"/>
    <p:sldLayoutId id="2147483843" r:id="rId84"/>
    <p:sldLayoutId id="2147483844" r:id="rId85"/>
    <p:sldLayoutId id="2147483845" r:id="rId86"/>
    <p:sldLayoutId id="2147483873" r:id="rId87"/>
    <p:sldLayoutId id="2147483846" r:id="rId88"/>
    <p:sldLayoutId id="2147483847" r:id="rId89"/>
    <p:sldLayoutId id="2147483848" r:id="rId90"/>
    <p:sldLayoutId id="2147483849" r:id="rId91"/>
    <p:sldLayoutId id="2147483850" r:id="rId92"/>
    <p:sldLayoutId id="2147483874" r:id="rId93"/>
    <p:sldLayoutId id="2147483851" r:id="rId94"/>
    <p:sldLayoutId id="2147483852" r:id="rId95"/>
    <p:sldLayoutId id="2147483853" r:id="rId96"/>
    <p:sldLayoutId id="2147483854" r:id="rId97"/>
    <p:sldLayoutId id="2147483855" r:id="rId98"/>
    <p:sldLayoutId id="2147483856" r:id="rId99"/>
  </p:sldLayoutIdLst>
  <p:hf hdr="0" dt="0"/>
  <p:txStyles>
    <p:titleStyle>
      <a:lvl1pPr algn="l" defTabSz="1828800" rtl="0" eaLnBrk="1" latinLnBrk="0" hangingPunct="1">
        <a:lnSpc>
          <a:spcPct val="90000"/>
        </a:lnSpc>
        <a:spcBef>
          <a:spcPct val="0"/>
        </a:spcBef>
        <a:buNone/>
        <a:defRPr sz="48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1828800" rtl="0" eaLnBrk="1" latinLnBrk="0" hangingPunct="1">
        <a:lnSpc>
          <a:spcPct val="100000"/>
        </a:lnSpc>
        <a:spcBef>
          <a:spcPts val="2400"/>
        </a:spcBef>
        <a:buFontTx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1828800" rtl="0" eaLnBrk="1" latinLnBrk="0" hangingPunct="1">
        <a:lnSpc>
          <a:spcPct val="100000"/>
        </a:lnSpc>
        <a:spcBef>
          <a:spcPts val="2400"/>
        </a:spcBef>
        <a:buFont typeface="Arial" panose="020B0604020202020204" pitchFamily="34" charset="0"/>
        <a:buNone/>
        <a:defRPr sz="2600" b="1" kern="1200">
          <a:solidFill>
            <a:srgbClr val="39870C"/>
          </a:solidFill>
          <a:latin typeface="+mn-lt"/>
          <a:ea typeface="+mn-ea"/>
          <a:cs typeface="+mn-cs"/>
        </a:defRPr>
      </a:lvl2pPr>
      <a:lvl3pPr marL="0" indent="0" algn="l" defTabSz="1828800" rtl="0" eaLnBrk="1" latinLnBrk="0" hangingPunct="1">
        <a:lnSpc>
          <a:spcPct val="100000"/>
        </a:lnSpc>
        <a:spcBef>
          <a:spcPts val="2400"/>
        </a:spcBef>
        <a:buFont typeface="Arial" panose="020B0604020202020204" pitchFamily="34" charset="0"/>
        <a:buNone/>
        <a:defRPr sz="3200" b="1" kern="1200">
          <a:solidFill>
            <a:srgbClr val="39870C"/>
          </a:solidFill>
          <a:latin typeface="+mn-lt"/>
          <a:ea typeface="+mn-ea"/>
          <a:cs typeface="+mn-cs"/>
        </a:defRPr>
      </a:lvl3pPr>
      <a:lvl4pPr marL="0" indent="-360000" algn="l" defTabSz="18288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720000" indent="-360000" algn="l" defTabSz="18288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1080000" indent="-360000" algn="l" defTabSz="18288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-540000" algn="l" defTabSz="1828800" rtl="0" eaLnBrk="1" latinLnBrk="0" hangingPunct="1">
        <a:lnSpc>
          <a:spcPct val="100000"/>
        </a:lnSpc>
        <a:spcBef>
          <a:spcPts val="0"/>
        </a:spcBef>
        <a:buFont typeface="+mj-lt"/>
        <a:buAutoNum type="arabicPeriod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1080000" indent="-540000" algn="l" defTabSz="1828800" rtl="0" eaLnBrk="1" latinLnBrk="0" hangingPunct="1">
        <a:lnSpc>
          <a:spcPct val="100000"/>
        </a:lnSpc>
        <a:spcBef>
          <a:spcPts val="0"/>
        </a:spcBef>
        <a:buFont typeface="+mj-lt"/>
        <a:buAutoNum type="alphaLcPeriod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1620000" indent="-540000" algn="l" defTabSz="18288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399" userDrawn="1">
          <p15:clr>
            <a:srgbClr val="F26B43"/>
          </p15:clr>
        </p15:guide>
        <p15:guide id="2" pos="1396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hyperlink" Target="https://gitdocumentatie.logius.nl/publicatie/bomos/fundament/#de-onderwerpen-uit-het-model" TargetMode="External"/><Relationship Id="rId1" Type="http://schemas.openxmlformats.org/officeDocument/2006/relationships/slideLayout" Target="../slideLayouts/slideLayout9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logius-standaarden.github.io/Digimelding-Koppelvlakspecificatie/" TargetMode="External"/><Relationship Id="rId2" Type="http://schemas.openxmlformats.org/officeDocument/2006/relationships/hyperlink" Target="https://github.com/Logius-standaarden/Digimelding-Koppelvlakspecificatie" TargetMode="External"/><Relationship Id="rId1" Type="http://schemas.openxmlformats.org/officeDocument/2006/relationships/slideLayout" Target="../slideLayouts/slideLayout9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hyperlink" Target="https://gitdocumentatie.logius.nl/publicatie/digimelding/koppelvlak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ogius-standaarden/Overleg/tree/main/BOMOS-klankbord/2023-06-29" TargetMode="External"/><Relationship Id="rId7" Type="http://schemas.openxmlformats.org/officeDocument/2006/relationships/image" Target="../media/image59.png"/><Relationship Id="rId2" Type="http://schemas.openxmlformats.org/officeDocument/2006/relationships/hyperlink" Target="https://github.com/Logius-standaarden/Digimelding-Koppelvlakspecificatie/issues/new/choose" TargetMode="External"/><Relationship Id="rId1" Type="http://schemas.openxmlformats.org/officeDocument/2006/relationships/slideLayout" Target="../slideLayouts/slideLayout9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hyperlink" Target="https://github.com/issues?q=is%3Aopen+is%3Aissue+archived%3Afalse+user%3ALogius-standaarden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6D4599CB-5C75-4151-843F-9DF1C73D21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1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982788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173D6F9A-F841-0F13-351E-ABDB100FF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b="0" i="0" dirty="0">
                <a:solidFill>
                  <a:srgbClr val="1F2328"/>
                </a:solidFill>
                <a:effectLst/>
                <a:latin typeface="-apple-system"/>
              </a:rPr>
              <a:t>Toekomstbeeld: </a:t>
            </a:r>
            <a:r>
              <a:rPr lang="nl-NL" b="0" i="0" dirty="0" err="1">
                <a:solidFill>
                  <a:srgbClr val="1F2328"/>
                </a:solidFill>
                <a:effectLst/>
                <a:latin typeface="-apple-system"/>
              </a:rPr>
              <a:t>API's</a:t>
            </a:r>
            <a:r>
              <a:rPr lang="nl-NL" b="0" i="0" dirty="0">
                <a:solidFill>
                  <a:srgbClr val="1F2328"/>
                </a:solidFill>
                <a:effectLst/>
                <a:latin typeface="-apple-system"/>
              </a:rPr>
              <a:t> en </a:t>
            </a:r>
            <a:r>
              <a:rPr lang="nl-NL" b="0" i="0" dirty="0" err="1">
                <a:solidFill>
                  <a:srgbClr val="1F2328"/>
                </a:solidFill>
                <a:effectLst/>
                <a:latin typeface="-apple-system"/>
              </a:rPr>
              <a:t>terugmelden</a:t>
            </a:r>
            <a:endParaRPr lang="nl-NL" dirty="0"/>
          </a:p>
        </p:txBody>
      </p:sp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75AF29F9-52C0-CDD6-5666-90AEBD5DF1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2</a:t>
            </a:fld>
            <a:endParaRPr lang="nl-NL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8006BB7A-D297-25C4-9DD9-82E47A65E2D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2800" dirty="0"/>
              <a:t>DMKS standaard is uitontwikkeld. Behoefte aan eenvoudiger standaard.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2800" dirty="0"/>
              <a:t>Bieden </a:t>
            </a:r>
            <a:r>
              <a:rPr lang="nl-NL" sz="2800" dirty="0" err="1"/>
              <a:t>APIs</a:t>
            </a:r>
            <a:r>
              <a:rPr lang="nl-NL" sz="2800" dirty="0"/>
              <a:t> de gewenste vereenvoudiging?</a:t>
            </a:r>
          </a:p>
          <a:p>
            <a:pPr marL="1177200" lvl="4" indent="-457200"/>
            <a:r>
              <a:rPr lang="nl-NL" sz="2800" dirty="0"/>
              <a:t>API per basisregistratie?</a:t>
            </a:r>
          </a:p>
          <a:p>
            <a:pPr marL="1177200" lvl="4" indent="-457200"/>
            <a:r>
              <a:rPr lang="nl-NL" sz="2800" dirty="0"/>
              <a:t>Algemeen profiel met aanvullende specificatie per basisregistratie?</a:t>
            </a:r>
          </a:p>
          <a:p>
            <a:pPr marL="1177200" lvl="4" indent="-457200"/>
            <a:r>
              <a:rPr lang="nl-NL" sz="2800" dirty="0"/>
              <a:t>Combinatie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2800" dirty="0"/>
              <a:t>Berichtenverkeer en inhoud</a:t>
            </a:r>
          </a:p>
          <a:p>
            <a:pPr marL="1177200" lvl="4" indent="-457200"/>
            <a:r>
              <a:rPr lang="nl-NL" sz="2800" dirty="0"/>
              <a:t>Digikoppeling definieert berichtenverkeer (en niet de inhoud)</a:t>
            </a:r>
          </a:p>
          <a:p>
            <a:pPr marL="1177200" lvl="4" indent="-457200"/>
            <a:r>
              <a:rPr lang="nl-NL" sz="2800" dirty="0" err="1"/>
              <a:t>Terugmelden</a:t>
            </a:r>
            <a:r>
              <a:rPr lang="nl-NL" sz="2800" dirty="0"/>
              <a:t> heeft inhoudelijk aspect (code, annotatie etc.)</a:t>
            </a:r>
          </a:p>
          <a:p>
            <a:pPr marL="1177200" lvl="4" indent="-457200"/>
            <a:r>
              <a:rPr lang="nl-NL" sz="2800" dirty="0"/>
              <a:t>Inhoud van een melding is afhankelijk van de betreffende basisregistratie</a:t>
            </a:r>
          </a:p>
          <a:p>
            <a:pPr marL="1177200" lvl="4" indent="-457200"/>
            <a:r>
              <a:rPr lang="nl-NL" sz="2800" dirty="0"/>
              <a:t>Is Digikoppeling REST API standaard voldoende voor de (niet-inhoudelijke) terugmelding?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800" dirty="0"/>
              <a:t>Wat is het gewenste beveiligingsniveau voor de verschillende basisregistraties?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800" dirty="0"/>
              <a:t>Rol van semantische (</a:t>
            </a:r>
            <a:r>
              <a:rPr lang="nl-NL" sz="2800" dirty="0" err="1"/>
              <a:t>linked</a:t>
            </a:r>
            <a:r>
              <a:rPr lang="nl-NL" sz="2800" dirty="0"/>
              <a:t>) data voor inhoud? </a:t>
            </a:r>
          </a:p>
          <a:p>
            <a:pPr marL="1062900" lvl="4" indent="-342900"/>
            <a:r>
              <a:rPr lang="nl-NL" sz="2800" dirty="0"/>
              <a:t>Welke basisregistraties gebruiken semantische standaarden? </a:t>
            </a:r>
          </a:p>
          <a:p>
            <a:pPr marL="1062900" lvl="4" indent="-342900"/>
            <a:r>
              <a:rPr lang="nl-NL" sz="2800" dirty="0"/>
              <a:t>Welke standaarden worden toegepast voor terugmeldingen op </a:t>
            </a:r>
            <a:r>
              <a:rPr lang="nl-NL" sz="2800" dirty="0" err="1"/>
              <a:t>linked</a:t>
            </a:r>
            <a:r>
              <a:rPr lang="nl-NL" sz="2800" dirty="0"/>
              <a:t> data?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4827527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CD19D8C-FE71-4EAE-AC7D-6E7F0422094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BOMOS, Git en het beheerproces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73B068C-7760-4A7A-9565-492EA90740E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NL" dirty="0"/>
              <a:t>Technische overleg </a:t>
            </a:r>
            <a:r>
              <a:rPr lang="nl-NL" dirty="0" err="1"/>
              <a:t>Terugmelden</a:t>
            </a:r>
            <a:r>
              <a:rPr lang="nl-NL" dirty="0"/>
              <a:t>, 24-05-2023</a:t>
            </a:r>
          </a:p>
        </p:txBody>
      </p:sp>
    </p:spTree>
    <p:extLst>
      <p:ext uri="{BB962C8B-B14F-4D97-AF65-F5344CB8AC3E}">
        <p14:creationId xmlns:p14="http://schemas.microsoft.com/office/powerpoint/2010/main" val="4863478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733D8C6E-B982-41F5-85D7-BB3DCC013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4</a:t>
            </a:fld>
            <a:endParaRPr lang="nl-NL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38B5D6F5-F874-4175-92AB-367B520F19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nl-NL" dirty="0"/>
              <a:t>Beheerproces algemeen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F3B09F90-3DC5-4432-AEEE-F1AA095AD97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2800" dirty="0"/>
              <a:t>Overleggen voor iedere BOMOS laag (zie </a:t>
            </a:r>
            <a:r>
              <a:rPr lang="nl-NL" sz="2800" dirty="0">
                <a:hlinkClick r:id="rId2"/>
              </a:rPr>
              <a:t>BOMOS, het fundament (logius.nl)</a:t>
            </a:r>
            <a:r>
              <a:rPr lang="nl-NL" sz="2800" dirty="0"/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2800" dirty="0"/>
              <a:t>Technisch overleg. Betrokkenheid van stakeholders.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2800" dirty="0"/>
              <a:t>Tactisch. Adoptie, architectuur, rechtenbeleid.  zaken. Welke impact heeft een wijziging voor stakeholders?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2800" dirty="0"/>
              <a:t>Strategisch. Beleidsrichting, visie op de standaard.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2800" dirty="0"/>
              <a:t>Besluitvormend. Op dit moment beslist het OBDO.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2800" dirty="0"/>
              <a:t>Beheerorganisatie beslist welke wijzigingsvoorstel voor welk overleg geagendeerd wordt.</a:t>
            </a:r>
          </a:p>
          <a:p>
            <a:endParaRPr lang="nl-NL" dirty="0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81F93A4D-3702-438D-B631-B424533ED0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02" y="3726000"/>
            <a:ext cx="12392811" cy="6792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883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572BE357-316C-4DB3-A0FD-2EA9C9514F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5</a:t>
            </a:fld>
            <a:endParaRPr lang="nl-NL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3D10D5E8-B9C8-41BA-A821-F04F2C4A860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nl-NL" dirty="0"/>
              <a:t>Beheer en publicatie via Git en </a:t>
            </a:r>
            <a:r>
              <a:rPr lang="nl-NL" dirty="0" err="1"/>
              <a:t>ReSpec</a:t>
            </a:r>
            <a:endParaRPr lang="nl-NL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352ECBB8-EA8D-4B28-A5DC-1737C4541FD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nl-NL" sz="2800" dirty="0"/>
              <a:t>GIT is een wijzigingsmanagement applicatie bedoeld voor source code (ontwikkeld voor Linux).</a:t>
            </a:r>
          </a:p>
          <a:p>
            <a:r>
              <a:rPr lang="nl-NL" sz="2800" dirty="0"/>
              <a:t>DMKS documentatie in </a:t>
            </a:r>
            <a:r>
              <a:rPr lang="nl-NL" sz="2800" dirty="0" err="1"/>
              <a:t>ReSpec</a:t>
            </a:r>
            <a:r>
              <a:rPr lang="nl-NL" sz="2800" dirty="0"/>
              <a:t>: </a:t>
            </a:r>
            <a:r>
              <a:rPr lang="nl-NL" sz="2800" dirty="0">
                <a:hlinkClick r:id="rId2"/>
              </a:rPr>
              <a:t>Logius-standaarden/</a:t>
            </a:r>
            <a:r>
              <a:rPr lang="nl-NL" sz="2800" dirty="0" err="1">
                <a:hlinkClick r:id="rId2"/>
              </a:rPr>
              <a:t>Digimelding</a:t>
            </a:r>
            <a:r>
              <a:rPr lang="nl-NL" sz="2800" dirty="0">
                <a:hlinkClick r:id="rId2"/>
              </a:rPr>
              <a:t>-Koppelvlakspecificatie: </a:t>
            </a:r>
            <a:r>
              <a:rPr lang="nl-NL" sz="2800" dirty="0" err="1">
                <a:hlinkClick r:id="rId2"/>
              </a:rPr>
              <a:t>Digimelding</a:t>
            </a:r>
            <a:r>
              <a:rPr lang="nl-NL" sz="2800" dirty="0">
                <a:hlinkClick r:id="rId2"/>
              </a:rPr>
              <a:t> Koppelvlakspecificatie (github.com)</a:t>
            </a:r>
            <a:endParaRPr lang="nl-NL" sz="2800" dirty="0"/>
          </a:p>
          <a:p>
            <a:r>
              <a:rPr lang="nl-NL" sz="2800" dirty="0"/>
              <a:t>Er is een </a:t>
            </a:r>
            <a:r>
              <a:rPr lang="nl-NL" sz="2800" dirty="0">
                <a:hlinkClick r:id="rId3"/>
              </a:rPr>
              <a:t>werkversie</a:t>
            </a:r>
            <a:r>
              <a:rPr lang="nl-NL" sz="2800" dirty="0"/>
              <a:t> en een </a:t>
            </a:r>
            <a:r>
              <a:rPr lang="nl-NL" sz="2800" dirty="0">
                <a:hlinkClick r:id="rId4"/>
              </a:rPr>
              <a:t>publicatieversie</a:t>
            </a:r>
            <a:endParaRPr lang="nl-NL" sz="2800" dirty="0"/>
          </a:p>
          <a:p>
            <a:r>
              <a:rPr lang="nl-NL" sz="2800" dirty="0"/>
              <a:t>Iedereen kan de </a:t>
            </a:r>
            <a:r>
              <a:rPr lang="nl-NL" sz="2800" dirty="0" err="1"/>
              <a:t>repositories</a:t>
            </a:r>
            <a:r>
              <a:rPr lang="nl-NL" sz="2800" dirty="0"/>
              <a:t> naar een eigen omgeving brengen (</a:t>
            </a:r>
            <a:r>
              <a:rPr lang="nl-NL" sz="2800" i="1" dirty="0" err="1"/>
              <a:t>clonen</a:t>
            </a:r>
            <a:r>
              <a:rPr lang="nl-NL" sz="2800" dirty="0"/>
              <a:t>), bewerken en wijzigingen voorstellen (via een </a:t>
            </a:r>
            <a:r>
              <a:rPr lang="nl-NL" sz="2800" i="1" dirty="0"/>
              <a:t>pull</a:t>
            </a:r>
            <a:r>
              <a:rPr lang="nl-NL" sz="2800" dirty="0"/>
              <a:t>)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3B6689FC-6C35-3DF3-7AE4-54052FCCC9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5286" y="897974"/>
            <a:ext cx="8943065" cy="6678483"/>
          </a:xfrm>
          <a:prstGeom prst="rect">
            <a:avLst/>
          </a:prstGeom>
        </p:spPr>
      </p:pic>
      <p:pic>
        <p:nvPicPr>
          <p:cNvPr id="10" name="Afbeelding 9">
            <a:extLst>
              <a:ext uri="{FF2B5EF4-FFF2-40B4-BE49-F238E27FC236}">
                <a16:creationId xmlns:a16="http://schemas.microsoft.com/office/drawing/2014/main" id="{0FFD719E-96E5-65E5-9C73-DA5E76A048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50522" y="6139543"/>
            <a:ext cx="8943065" cy="6678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3889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446FD0B6-F3E0-4987-BEC9-9A34D47303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6</a:t>
            </a:fld>
            <a:endParaRPr lang="nl-NL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25C73EAF-1545-4145-ABE7-73D54A61308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nl-NL" dirty="0"/>
              <a:t>Wijzigingen voorstellen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ECBC5BB8-4E56-4E08-A745-AD5BBB0DEA9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nl-NL" sz="2800" dirty="0"/>
              <a:t>Naast het complexe proces van </a:t>
            </a:r>
            <a:r>
              <a:rPr lang="nl-NL" sz="2800" dirty="0" err="1"/>
              <a:t>clonen</a:t>
            </a:r>
            <a:r>
              <a:rPr lang="nl-NL" sz="2800" dirty="0"/>
              <a:t>, aanpassen en een pull </a:t>
            </a:r>
            <a:r>
              <a:rPr lang="nl-NL" sz="2800" dirty="0" err="1"/>
              <a:t>request</a:t>
            </a:r>
            <a:r>
              <a:rPr lang="nl-NL" sz="2800" dirty="0"/>
              <a:t> kan iedere belanghebbende een voorstel indienen.</a:t>
            </a:r>
          </a:p>
          <a:p>
            <a:r>
              <a:rPr lang="nl-NL" sz="2800" dirty="0"/>
              <a:t>Issues kunnen bij een </a:t>
            </a:r>
            <a:r>
              <a:rPr lang="nl-NL" sz="2800" dirty="0" err="1"/>
              <a:t>repository</a:t>
            </a:r>
            <a:r>
              <a:rPr lang="nl-NL" sz="2800" dirty="0"/>
              <a:t> van de </a:t>
            </a:r>
            <a:r>
              <a:rPr lang="nl-NL" sz="2800" dirty="0" err="1"/>
              <a:t>beterffende</a:t>
            </a:r>
            <a:r>
              <a:rPr lang="nl-NL" sz="2800" dirty="0"/>
              <a:t> standaard ingediend worden: </a:t>
            </a:r>
            <a:r>
              <a:rPr lang="nl-NL" sz="2800" dirty="0">
                <a:hlinkClick r:id="rId2"/>
              </a:rPr>
              <a:t>New Issue · Logius-standaarden/</a:t>
            </a:r>
            <a:r>
              <a:rPr lang="nl-NL" sz="2800" dirty="0" err="1">
                <a:hlinkClick r:id="rId2"/>
              </a:rPr>
              <a:t>Digimelding</a:t>
            </a:r>
            <a:r>
              <a:rPr lang="nl-NL" sz="2800" dirty="0">
                <a:hlinkClick r:id="rId2"/>
              </a:rPr>
              <a:t>-Koppelvlakspecificatie (github.com)</a:t>
            </a:r>
            <a:endParaRPr lang="nl-NL" sz="2800" dirty="0"/>
          </a:p>
          <a:p>
            <a:r>
              <a:rPr lang="nl-NL" sz="2800" dirty="0"/>
              <a:t>Issues worden besproken in (onder andere) het technisch overleg. Voorbeeld: </a:t>
            </a:r>
            <a:r>
              <a:rPr lang="nl-NL" sz="2800" dirty="0">
                <a:hlinkClick r:id="rId3"/>
              </a:rPr>
              <a:t>Overleg/BOMOS-klankbord/2023-06-29 at </a:t>
            </a:r>
            <a:r>
              <a:rPr lang="nl-NL" sz="2800" dirty="0" err="1">
                <a:hlinkClick r:id="rId3"/>
              </a:rPr>
              <a:t>main</a:t>
            </a:r>
            <a:r>
              <a:rPr lang="nl-NL" sz="2800" dirty="0">
                <a:hlinkClick r:id="rId3"/>
              </a:rPr>
              <a:t> · Logius-standaarden/Overleg · GitHub</a:t>
            </a:r>
            <a:endParaRPr lang="nl-NL" sz="2800" dirty="0"/>
          </a:p>
          <a:p>
            <a:r>
              <a:rPr lang="nl-NL" sz="2800" dirty="0"/>
              <a:t>Wij krijgen een overzicht van alle wijzigingen: </a:t>
            </a:r>
            <a:r>
              <a:rPr lang="nl-NL" sz="2800" dirty="0">
                <a:hlinkClick r:id="rId4"/>
              </a:rPr>
              <a:t>Issues (github.com)</a:t>
            </a:r>
            <a:endParaRPr lang="nl-NL" sz="2800" dirty="0"/>
          </a:p>
          <a:p>
            <a:r>
              <a:rPr lang="nl-NL" sz="2800" dirty="0"/>
              <a:t>Indiener krijgt meldingen als een issue aangevuld wordt.</a:t>
            </a:r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8E46524B-EA22-4B61-9563-818BF0376E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5987" y="956227"/>
            <a:ext cx="6478612" cy="5225912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DC5CCCC4-F8CB-4BA6-A165-2F41E8A8ED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86978" y="3569183"/>
            <a:ext cx="6478612" cy="5225912"/>
          </a:xfrm>
          <a:prstGeom prst="rect">
            <a:avLst/>
          </a:prstGeom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EAD272C9-827A-417F-BD5E-FB0EA44C22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20983" y="6182139"/>
            <a:ext cx="6478612" cy="5225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3764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Logius1">
      <a:dk1>
        <a:sysClr val="windowText" lastClr="000000"/>
      </a:dk1>
      <a:lt1>
        <a:sysClr val="window" lastClr="FFFFFF"/>
      </a:lt1>
      <a:dk2>
        <a:srgbClr val="39870C"/>
      </a:dk2>
      <a:lt2>
        <a:srgbClr val="E7E6E6"/>
      </a:lt2>
      <a:accent1>
        <a:srgbClr val="39870C"/>
      </a:accent1>
      <a:accent2>
        <a:srgbClr val="E17000"/>
      </a:accent2>
      <a:accent3>
        <a:srgbClr val="8FCAE7"/>
      </a:accent3>
      <a:accent4>
        <a:srgbClr val="FFB612"/>
      </a:accent4>
      <a:accent5>
        <a:srgbClr val="76D2B6"/>
      </a:accent5>
      <a:accent6>
        <a:srgbClr val="275937"/>
      </a:accent6>
      <a:hlink>
        <a:srgbClr val="0563C1"/>
      </a:hlink>
      <a:folHlink>
        <a:srgbClr val="954F72"/>
      </a:folHlink>
    </a:clrScheme>
    <a:fontScheme name="Logius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noAutofit/>
      </a:bodyPr>
      <a:lstStyle>
        <a:defPPr algn="l">
          <a:defRPr sz="2400" dirty="0" err="1" smtClean="0"/>
        </a:defPPr>
      </a:lstStyle>
    </a:txDef>
  </a:objectDefaults>
  <a:extraClrSchemeLst/>
  <a:custClrLst>
    <a:custClr name="Groen">
      <a:srgbClr val="39870C"/>
    </a:custClr>
    <a:custClr name="Oranje">
      <a:srgbClr val="E17000"/>
    </a:custClr>
    <a:custClr name="Licht blauw">
      <a:srgbClr val="8FCAE7"/>
    </a:custClr>
    <a:custClr name="Geel">
      <a:srgbClr val="FFB612"/>
    </a:custClr>
    <a:custClr name="Mint groen">
      <a:srgbClr val="76D2B6"/>
    </a:custClr>
    <a:custClr name="Donker groen">
      <a:srgbClr val="275937"/>
    </a:custClr>
    <a:custClr name="wit">
      <a:srgbClr val="FFFFFF"/>
    </a:custClr>
    <a:custClr name="wit">
      <a:srgbClr val="FFFFFF"/>
    </a:custClr>
    <a:custClr name="wit">
      <a:srgbClr val="FFFFFF"/>
    </a:custClr>
    <a:custClr name="wit">
      <a:srgbClr val="FFFFFF"/>
    </a:custClr>
    <a:custClr name="Groen achtergrond">
      <a:srgbClr val="D7E7CE"/>
    </a:custClr>
    <a:custClr name="Oranje achtergrond">
      <a:srgbClr val="F9E2CC"/>
    </a:custClr>
    <a:custClr name="Licht blauw achtergrond">
      <a:srgbClr val="E9F4FA"/>
    </a:custClr>
    <a:custClr name="Geel achtergrond">
      <a:srgbClr val="FFF0D0"/>
    </a:custClr>
    <a:custClr name="Mint groen achtergrond">
      <a:srgbClr val="E4F6F0"/>
    </a:custClr>
    <a:custClr name="Donker groen achtergrond">
      <a:srgbClr val="D4DED7"/>
    </a:custClr>
    <a:custClr name="wit">
      <a:srgbClr val="FFFFFF"/>
    </a:custClr>
    <a:custClr name="wit">
      <a:srgbClr val="FFFFFF"/>
    </a:custClr>
    <a:custClr name="wit">
      <a:srgbClr val="FFFFFF"/>
    </a:custClr>
    <a:custClr name="wit">
      <a:srgbClr val="FFFFFF"/>
    </a:custClr>
  </a:custClrLst>
  <a:extLst>
    <a:ext uri="{05A4C25C-085E-4340-85A3-A5531E510DB2}">
      <thm15:themeFamily xmlns:thm15="http://schemas.microsoft.com/office/thememl/2012/main" name="Logius-basis.potx" id="{8D478C09-9951-458B-AC9A-452CE5F3AD1A}" vid="{04410D83-B0F7-4032-98FF-F98D01A9721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361</Words>
  <Application>Microsoft Office PowerPoint</Application>
  <PresentationFormat>Aangepast</PresentationFormat>
  <Paragraphs>40</Paragraphs>
  <Slides>6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4</vt:i4>
      </vt:variant>
      <vt:variant>
        <vt:lpstr>Thema</vt:lpstr>
      </vt:variant>
      <vt:variant>
        <vt:i4>1</vt:i4>
      </vt:variant>
      <vt:variant>
        <vt:lpstr>Diatitels</vt:lpstr>
      </vt:variant>
      <vt:variant>
        <vt:i4>6</vt:i4>
      </vt:variant>
    </vt:vector>
  </HeadingPairs>
  <TitlesOfParts>
    <vt:vector size="11" baseType="lpstr">
      <vt:lpstr>-apple-system</vt:lpstr>
      <vt:lpstr>Arial</vt:lpstr>
      <vt:lpstr>Calibri</vt:lpstr>
      <vt:lpstr>Verdana</vt:lpstr>
      <vt:lpstr>Office Theme</vt:lpstr>
      <vt:lpstr>PowerPoint-presentatie</vt:lpstr>
      <vt:lpstr>Toekomstbeeld: API's en terugmelden</vt:lpstr>
      <vt:lpstr>BOMOS, Git en het beheerproces</vt:lpstr>
      <vt:lpstr>PowerPoint-presentatie</vt:lpstr>
      <vt:lpstr>PowerPoint-presentatie</vt:lpstr>
      <vt:lpstr>PowerPoint-presentatie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Annette de Wit</dc:creator>
  <cp:lastModifiedBy>Wisse, Edwin</cp:lastModifiedBy>
  <cp:revision>180</cp:revision>
  <dcterms:created xsi:type="dcterms:W3CDTF">2021-08-25T10:40:13Z</dcterms:created>
  <dcterms:modified xsi:type="dcterms:W3CDTF">2023-05-24T06:52:39Z</dcterms:modified>
</cp:coreProperties>
</file>